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2" r:id="rId3"/>
    <p:sldMasterId id="2147483694" r:id="rId4"/>
    <p:sldMasterId id="2147483706" r:id="rId5"/>
  </p:sldMasterIdLst>
  <p:notesMasterIdLst>
    <p:notesMasterId r:id="rId56"/>
  </p:notesMasterIdLst>
  <p:sldIdLst>
    <p:sldId id="256" r:id="rId6"/>
    <p:sldId id="300" r:id="rId7"/>
    <p:sldId id="258" r:id="rId8"/>
    <p:sldId id="259" r:id="rId9"/>
    <p:sldId id="264" r:id="rId10"/>
    <p:sldId id="260" r:id="rId11"/>
    <p:sldId id="303" r:id="rId12"/>
    <p:sldId id="262" r:id="rId13"/>
    <p:sldId id="316" r:id="rId14"/>
    <p:sldId id="304" r:id="rId15"/>
    <p:sldId id="305" r:id="rId16"/>
    <p:sldId id="317" r:id="rId17"/>
    <p:sldId id="267" r:id="rId18"/>
    <p:sldId id="306" r:id="rId19"/>
    <p:sldId id="308" r:id="rId20"/>
    <p:sldId id="318" r:id="rId21"/>
    <p:sldId id="307" r:id="rId22"/>
    <p:sldId id="311" r:id="rId23"/>
    <p:sldId id="312" r:id="rId24"/>
    <p:sldId id="313" r:id="rId25"/>
    <p:sldId id="273" r:id="rId26"/>
    <p:sldId id="314" r:id="rId27"/>
    <p:sldId id="319" r:id="rId28"/>
    <p:sldId id="320" r:id="rId29"/>
    <p:sldId id="321" r:id="rId30"/>
    <p:sldId id="322" r:id="rId31"/>
    <p:sldId id="323" r:id="rId32"/>
    <p:sldId id="324" r:id="rId33"/>
    <p:sldId id="325" r:id="rId34"/>
    <p:sldId id="326" r:id="rId35"/>
    <p:sldId id="327" r:id="rId36"/>
    <p:sldId id="328" r:id="rId37"/>
    <p:sldId id="330" r:id="rId38"/>
    <p:sldId id="329" r:id="rId39"/>
    <p:sldId id="331" r:id="rId40"/>
    <p:sldId id="333" r:id="rId41"/>
    <p:sldId id="332" r:id="rId42"/>
    <p:sldId id="334" r:id="rId43"/>
    <p:sldId id="336" r:id="rId44"/>
    <p:sldId id="309" r:id="rId45"/>
    <p:sldId id="310" r:id="rId46"/>
    <p:sldId id="337" r:id="rId47"/>
    <p:sldId id="338" r:id="rId48"/>
    <p:sldId id="301" r:id="rId49"/>
    <p:sldId id="339" r:id="rId50"/>
    <p:sldId id="340" r:id="rId51"/>
    <p:sldId id="341" r:id="rId52"/>
    <p:sldId id="342" r:id="rId53"/>
    <p:sldId id="302" r:id="rId54"/>
    <p:sldId id="279" r:id="rId55"/>
  </p:sldIdLst>
  <p:sldSz cx="9144000" cy="5143500" type="screen16x9"/>
  <p:notesSz cx="6858000" cy="9144000"/>
  <p:embeddedFontLst>
    <p:embeddedFont>
      <p:font typeface="Cabin" panose="020B0604020202020204" charset="0"/>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Cascadia Code SemiBold" panose="020B0609020000020004" pitchFamily="49" charset="0"/>
      <p:bold r:id="rId65"/>
      <p:boldItalic r:id="rId66"/>
    </p:embeddedFont>
    <p:embeddedFont>
      <p:font typeface="Epilogue" panose="020B0604020202020204" charset="0"/>
      <p:regular r:id="rId67"/>
      <p:bold r:id="rId68"/>
      <p:italic r:id="rId69"/>
      <p:boldItalic r:id="rId70"/>
    </p:embeddedFont>
    <p:embeddedFont>
      <p:font typeface="Proxima Nova" panose="020B0604020202020204" charset="0"/>
      <p:regular r:id="rId71"/>
      <p:bold r:id="rId72"/>
      <p:italic r:id="rId73"/>
      <p:boldItalic r:id="rId74"/>
    </p:embeddedFont>
    <p:embeddedFont>
      <p:font typeface="Proxima Nova Semibold" panose="020B0604020202020204" charset="0"/>
      <p:regular r:id="rId75"/>
      <p:bold r:id="rId76"/>
      <p:boldItalic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D42B2A-E9A9-332A-9095-9C0A189D2398}" name="Khánh Dương Quốc" initials="KDQ" userId="5a6bfe8ee735cb0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C4E181-5E08-4DDC-A08A-B8A33A8BF96D}">
  <a:tblStyle styleId="{23C4E181-5E08-4DDC-A08A-B8A33A8BF9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18" autoAdjust="0"/>
    <p:restoredTop sz="94660"/>
  </p:normalViewPr>
  <p:slideViewPr>
    <p:cSldViewPr snapToGrid="0">
      <p:cViewPr varScale="1">
        <p:scale>
          <a:sx n="83" d="100"/>
          <a:sy n="83" d="100"/>
        </p:scale>
        <p:origin x="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8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Master" Target="slideMasters/slideMaster5.xml"/><Relationship Id="rId61" Type="http://schemas.openxmlformats.org/officeDocument/2006/relationships/font" Target="fonts/font5.fntdata"/><Relationship Id="rId82" Type="http://schemas.openxmlformats.org/officeDocument/2006/relationships/presProps" Target="presProps.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c2555d3ae_0_2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c2555d3ae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c2555d3ae_0_2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c2555d3ae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330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c2555d3ae_0_2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c2555d3ae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287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917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c2555d3ae_0_2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c2555d3ae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04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074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176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21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782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459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c2555d3a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c2555d3a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c2555d3ae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c2555d3a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074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4c2555d3ae_0_2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4c2555d3ae_0_2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128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4c2555d3ae_0_3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4c2555d3ae_0_3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c2555d3a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c2555d3a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692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4c2555d3ae_0_2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4c2555d3ae_0_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01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622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7000" y="1197178"/>
            <a:ext cx="7727022"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3" name="Google Shape;13;p2"/>
          <p:cNvGrpSpPr/>
          <p:nvPr/>
        </p:nvGrpSpPr>
        <p:grpSpPr>
          <a:xfrm>
            <a:off x="520563" y="326550"/>
            <a:ext cx="8079900" cy="426900"/>
            <a:chOff x="552450" y="401675"/>
            <a:chExt cx="8079900" cy="426900"/>
          </a:xfrm>
        </p:grpSpPr>
        <p:sp>
          <p:nvSpPr>
            <p:cNvPr id="14" name="Google Shape;14;p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37"/>
        <p:cNvGrpSpPr/>
        <p:nvPr/>
      </p:nvGrpSpPr>
      <p:grpSpPr>
        <a:xfrm>
          <a:off x="0" y="0"/>
          <a:ext cx="0" cy="0"/>
          <a:chOff x="0" y="0"/>
          <a:chExt cx="0" cy="0"/>
        </a:xfrm>
      </p:grpSpPr>
      <p:sp>
        <p:nvSpPr>
          <p:cNvPr id="338" name="Google Shape;338;p2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4"/>
          <p:cNvGrpSpPr/>
          <p:nvPr/>
        </p:nvGrpSpPr>
        <p:grpSpPr>
          <a:xfrm>
            <a:off x="520563" y="326550"/>
            <a:ext cx="8079900" cy="426900"/>
            <a:chOff x="552450" y="401675"/>
            <a:chExt cx="8079900" cy="426900"/>
          </a:xfrm>
        </p:grpSpPr>
        <p:sp>
          <p:nvSpPr>
            <p:cNvPr id="340" name="Google Shape;340;p2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24"/>
          <p:cNvSpPr txBox="1">
            <a:spLocks noGrp="1"/>
          </p:cNvSpPr>
          <p:nvPr>
            <p:ph type="title" idx="2"/>
          </p:nvPr>
        </p:nvSpPr>
        <p:spPr>
          <a:xfrm>
            <a:off x="923025"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24"/>
          <p:cNvSpPr txBox="1">
            <a:spLocks noGrp="1"/>
          </p:cNvSpPr>
          <p:nvPr>
            <p:ph type="subTitle" idx="1"/>
          </p:nvPr>
        </p:nvSpPr>
        <p:spPr>
          <a:xfrm>
            <a:off x="922125" y="2571749"/>
            <a:ext cx="1958700" cy="12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24"/>
          <p:cNvSpPr txBox="1">
            <a:spLocks noGrp="1"/>
          </p:cNvSpPr>
          <p:nvPr>
            <p:ph type="title" idx="3"/>
          </p:nvPr>
        </p:nvSpPr>
        <p:spPr>
          <a:xfrm>
            <a:off x="3526675" y="2121900"/>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24"/>
          <p:cNvSpPr txBox="1">
            <a:spLocks noGrp="1"/>
          </p:cNvSpPr>
          <p:nvPr>
            <p:ph type="subTitle" idx="4"/>
          </p:nvPr>
        </p:nvSpPr>
        <p:spPr>
          <a:xfrm>
            <a:off x="3526675"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24"/>
          <p:cNvSpPr txBox="1">
            <a:spLocks noGrp="1"/>
          </p:cNvSpPr>
          <p:nvPr>
            <p:ph type="title" idx="5"/>
          </p:nvPr>
        </p:nvSpPr>
        <p:spPr>
          <a:xfrm>
            <a:off x="6130350"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24"/>
          <p:cNvSpPr txBox="1">
            <a:spLocks noGrp="1"/>
          </p:cNvSpPr>
          <p:nvPr>
            <p:ph type="subTitle" idx="6"/>
          </p:nvPr>
        </p:nvSpPr>
        <p:spPr>
          <a:xfrm>
            <a:off x="6130350"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24"/>
          <p:cNvSpPr/>
          <p:nvPr/>
        </p:nvSpPr>
        <p:spPr>
          <a:xfrm>
            <a:off x="6929708" y="969222"/>
            <a:ext cx="196098" cy="195643"/>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7194649" y="969228"/>
            <a:ext cx="196097" cy="195643"/>
          </a:xfrm>
          <a:custGeom>
            <a:avLst/>
            <a:gdLst/>
            <a:ahLst/>
            <a:cxnLst/>
            <a:rect l="l" t="t" r="r" b="b"/>
            <a:pathLst>
              <a:path w="949" h="947" extrusionOk="0">
                <a:moveTo>
                  <a:pt x="473" y="1"/>
                </a:moveTo>
                <a:lnTo>
                  <a:pt x="948" y="947"/>
                </a:lnTo>
                <a:lnTo>
                  <a:pt x="0" y="9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7489841" y="969228"/>
            <a:ext cx="779478" cy="195655"/>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126149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92212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81"/>
        <p:cNvGrpSpPr/>
        <p:nvPr/>
      </p:nvGrpSpPr>
      <p:grpSpPr>
        <a:xfrm>
          <a:off x="0" y="0"/>
          <a:ext cx="0" cy="0"/>
          <a:chOff x="0" y="0"/>
          <a:chExt cx="0" cy="0"/>
        </a:xfrm>
      </p:grpSpPr>
      <p:sp>
        <p:nvSpPr>
          <p:cNvPr id="382" name="Google Shape;382;p2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6"/>
          <p:cNvGrpSpPr/>
          <p:nvPr/>
        </p:nvGrpSpPr>
        <p:grpSpPr>
          <a:xfrm>
            <a:off x="520563" y="326550"/>
            <a:ext cx="8079900" cy="426900"/>
            <a:chOff x="552450" y="401675"/>
            <a:chExt cx="8079900" cy="426900"/>
          </a:xfrm>
        </p:grpSpPr>
        <p:sp>
          <p:nvSpPr>
            <p:cNvPr id="384" name="Google Shape;384;p2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2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9" name="Google Shape;389;p26"/>
          <p:cNvSpPr txBox="1">
            <a:spLocks noGrp="1"/>
          </p:cNvSpPr>
          <p:nvPr>
            <p:ph type="title" idx="2"/>
          </p:nvPr>
        </p:nvSpPr>
        <p:spPr>
          <a:xfrm>
            <a:off x="903750" y="1749300"/>
            <a:ext cx="193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0" name="Google Shape;390;p26"/>
          <p:cNvSpPr txBox="1">
            <a:spLocks noGrp="1"/>
          </p:cNvSpPr>
          <p:nvPr>
            <p:ph type="subTitle" idx="1"/>
          </p:nvPr>
        </p:nvSpPr>
        <p:spPr>
          <a:xfrm>
            <a:off x="925988" y="2277000"/>
            <a:ext cx="19380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1" name="Google Shape;391;p26"/>
          <p:cNvSpPr txBox="1">
            <a:spLocks noGrp="1"/>
          </p:cNvSpPr>
          <p:nvPr>
            <p:ph type="title" idx="3"/>
          </p:nvPr>
        </p:nvSpPr>
        <p:spPr>
          <a:xfrm>
            <a:off x="3602719" y="174930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2" name="Google Shape;392;p26"/>
          <p:cNvSpPr txBox="1">
            <a:spLocks noGrp="1"/>
          </p:cNvSpPr>
          <p:nvPr>
            <p:ph type="subTitle" idx="4"/>
          </p:nvPr>
        </p:nvSpPr>
        <p:spPr>
          <a:xfrm>
            <a:off x="3613313" y="227700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3" name="Google Shape;393;p26"/>
          <p:cNvSpPr txBox="1">
            <a:spLocks noGrp="1"/>
          </p:cNvSpPr>
          <p:nvPr>
            <p:ph type="title" idx="5"/>
          </p:nvPr>
        </p:nvSpPr>
        <p:spPr>
          <a:xfrm>
            <a:off x="903450"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4" name="Google Shape;394;p26"/>
          <p:cNvSpPr txBox="1">
            <a:spLocks noGrp="1"/>
          </p:cNvSpPr>
          <p:nvPr>
            <p:ph type="subTitle" idx="6"/>
          </p:nvPr>
        </p:nvSpPr>
        <p:spPr>
          <a:xfrm>
            <a:off x="926063"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5" name="Google Shape;395;p26"/>
          <p:cNvSpPr txBox="1">
            <a:spLocks noGrp="1"/>
          </p:cNvSpPr>
          <p:nvPr>
            <p:ph type="title" idx="7"/>
          </p:nvPr>
        </p:nvSpPr>
        <p:spPr>
          <a:xfrm>
            <a:off x="3602719"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6" name="Google Shape;396;p26"/>
          <p:cNvSpPr txBox="1">
            <a:spLocks noGrp="1"/>
          </p:cNvSpPr>
          <p:nvPr>
            <p:ph type="subTitle" idx="8"/>
          </p:nvPr>
        </p:nvSpPr>
        <p:spPr>
          <a:xfrm>
            <a:off x="3613238"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7" name="Google Shape;397;p26"/>
          <p:cNvSpPr txBox="1">
            <a:spLocks noGrp="1"/>
          </p:cNvSpPr>
          <p:nvPr>
            <p:ph type="title" idx="9"/>
          </p:nvPr>
        </p:nvSpPr>
        <p:spPr>
          <a:xfrm>
            <a:off x="6233770" y="174930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8" name="Google Shape;398;p26"/>
          <p:cNvSpPr txBox="1">
            <a:spLocks noGrp="1"/>
          </p:cNvSpPr>
          <p:nvPr>
            <p:ph type="subTitle" idx="13"/>
          </p:nvPr>
        </p:nvSpPr>
        <p:spPr>
          <a:xfrm>
            <a:off x="6255863" y="228960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9" name="Google Shape;399;p26"/>
          <p:cNvSpPr txBox="1">
            <a:spLocks noGrp="1"/>
          </p:cNvSpPr>
          <p:nvPr>
            <p:ph type="title" idx="14"/>
          </p:nvPr>
        </p:nvSpPr>
        <p:spPr>
          <a:xfrm>
            <a:off x="6233770"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00" name="Google Shape;400;p26"/>
          <p:cNvSpPr txBox="1">
            <a:spLocks noGrp="1"/>
          </p:cNvSpPr>
          <p:nvPr>
            <p:ph type="subTitle" idx="15"/>
          </p:nvPr>
        </p:nvSpPr>
        <p:spPr>
          <a:xfrm>
            <a:off x="6255788"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01" name="Google Shape;401;p26"/>
          <p:cNvGrpSpPr/>
          <p:nvPr/>
        </p:nvGrpSpPr>
        <p:grpSpPr>
          <a:xfrm rot="-772050">
            <a:off x="7298022" y="153508"/>
            <a:ext cx="1302599" cy="1303396"/>
            <a:chOff x="7530588" y="382981"/>
            <a:chExt cx="1302582" cy="1303380"/>
          </a:xfrm>
        </p:grpSpPr>
        <p:sp>
          <p:nvSpPr>
            <p:cNvPr id="402" name="Google Shape;402;p26"/>
            <p:cNvSpPr/>
            <p:nvPr/>
          </p:nvSpPr>
          <p:spPr>
            <a:xfrm rot="892134">
              <a:off x="7763764" y="583692"/>
              <a:ext cx="956322" cy="95632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rot="-8220844">
              <a:off x="7721062" y="574253"/>
              <a:ext cx="921634" cy="921634"/>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rot="-8220844">
              <a:off x="7893618" y="949438"/>
              <a:ext cx="503697" cy="516222"/>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rot="-8220844">
              <a:off x="7782384" y="568843"/>
              <a:ext cx="847895" cy="76872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6"/>
          <p:cNvSpPr/>
          <p:nvPr/>
        </p:nvSpPr>
        <p:spPr>
          <a:xfrm rot="8577204">
            <a:off x="8349726" y="1205862"/>
            <a:ext cx="316288" cy="316369"/>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rot="8577085">
            <a:off x="6895024" y="381730"/>
            <a:ext cx="489346" cy="4894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2"/>
        </a:solidFill>
        <a:effectLst/>
      </p:bgPr>
    </p:bg>
    <p:spTree>
      <p:nvGrpSpPr>
        <p:cNvPr id="1" name="Shape 435"/>
        <p:cNvGrpSpPr/>
        <p:nvPr/>
      </p:nvGrpSpPr>
      <p:grpSpPr>
        <a:xfrm>
          <a:off x="0" y="0"/>
          <a:ext cx="0" cy="0"/>
          <a:chOff x="0" y="0"/>
          <a:chExt cx="0" cy="0"/>
        </a:xfrm>
      </p:grpSpPr>
      <p:sp>
        <p:nvSpPr>
          <p:cNvPr id="436" name="Google Shape;436;p28"/>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8"/>
          <p:cNvGrpSpPr/>
          <p:nvPr/>
        </p:nvGrpSpPr>
        <p:grpSpPr>
          <a:xfrm>
            <a:off x="520563" y="326550"/>
            <a:ext cx="8079900" cy="426900"/>
            <a:chOff x="552450" y="401675"/>
            <a:chExt cx="8079900" cy="426900"/>
          </a:xfrm>
        </p:grpSpPr>
        <p:sp>
          <p:nvSpPr>
            <p:cNvPr id="438" name="Google Shape;438;p2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8"/>
          <p:cNvSpPr txBox="1">
            <a:spLocks noGrp="1"/>
          </p:cNvSpPr>
          <p:nvPr>
            <p:ph type="ctrTitle"/>
          </p:nvPr>
        </p:nvSpPr>
        <p:spPr>
          <a:xfrm>
            <a:off x="2571776" y="970275"/>
            <a:ext cx="4000500" cy="112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3" name="Google Shape;443;p28"/>
          <p:cNvSpPr txBox="1">
            <a:spLocks noGrp="1"/>
          </p:cNvSpPr>
          <p:nvPr>
            <p:ph type="subTitle" idx="1"/>
          </p:nvPr>
        </p:nvSpPr>
        <p:spPr>
          <a:xfrm>
            <a:off x="2679325" y="1960151"/>
            <a:ext cx="3785400" cy="11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44" name="Google Shape;444;p28"/>
          <p:cNvSpPr txBox="1">
            <a:spLocks noGrp="1"/>
          </p:cNvSpPr>
          <p:nvPr>
            <p:ph type="subTitle" idx="2"/>
          </p:nvPr>
        </p:nvSpPr>
        <p:spPr>
          <a:xfrm rot="-962">
            <a:off x="2963720" y="4229842"/>
            <a:ext cx="32166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445" name="Google Shape;445;p28"/>
          <p:cNvSpPr/>
          <p:nvPr/>
        </p:nvSpPr>
        <p:spPr>
          <a:xfrm>
            <a:off x="1420170" y="3866250"/>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3225843">
            <a:off x="709236" y="3422281"/>
            <a:ext cx="1874246" cy="1525057"/>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419576" y="4453263"/>
            <a:ext cx="300428" cy="300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8"/>
          <p:cNvGrpSpPr/>
          <p:nvPr/>
        </p:nvGrpSpPr>
        <p:grpSpPr>
          <a:xfrm rot="823452">
            <a:off x="750513" y="2098687"/>
            <a:ext cx="912772" cy="1009338"/>
            <a:chOff x="1191357" y="3451057"/>
            <a:chExt cx="597555" cy="660773"/>
          </a:xfrm>
        </p:grpSpPr>
        <p:sp>
          <p:nvSpPr>
            <p:cNvPr id="449" name="Google Shape;449;p28"/>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28"/>
          <p:cNvGrpSpPr/>
          <p:nvPr/>
        </p:nvGrpSpPr>
        <p:grpSpPr>
          <a:xfrm rot="-10005687">
            <a:off x="7176473" y="640475"/>
            <a:ext cx="1900295" cy="1900078"/>
            <a:chOff x="277881" y="2901316"/>
            <a:chExt cx="1900344" cy="1900126"/>
          </a:xfrm>
        </p:grpSpPr>
        <p:sp>
          <p:nvSpPr>
            <p:cNvPr id="455" name="Google Shape;455;p28"/>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8"/>
            <p:cNvGrpSpPr/>
            <p:nvPr/>
          </p:nvGrpSpPr>
          <p:grpSpPr>
            <a:xfrm rot="2322109">
              <a:off x="551788" y="3175815"/>
              <a:ext cx="1352529" cy="1351128"/>
              <a:chOff x="200055" y="3556746"/>
              <a:chExt cx="869964" cy="869063"/>
            </a:xfrm>
          </p:grpSpPr>
          <p:sp>
            <p:nvSpPr>
              <p:cNvPr id="457" name="Google Shape;457;p28"/>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1" name="Google Shape;461;p28"/>
          <p:cNvSpPr/>
          <p:nvPr/>
        </p:nvSpPr>
        <p:spPr>
          <a:xfrm rot="-9721048">
            <a:off x="7249053" y="670182"/>
            <a:ext cx="683619" cy="68379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rot="-9720997">
            <a:off x="8465674" y="2411364"/>
            <a:ext cx="320672" cy="32076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rot="-9721047">
            <a:off x="7855628" y="2590821"/>
            <a:ext cx="146813" cy="1468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rot="-9721073">
            <a:off x="6906618" y="951315"/>
            <a:ext cx="121490" cy="12152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txBox="1"/>
          <p:nvPr/>
        </p:nvSpPr>
        <p:spPr>
          <a:xfrm>
            <a:off x="2638875" y="3554025"/>
            <a:ext cx="3866700" cy="72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Cabin"/>
                <a:ea typeface="Cabin"/>
                <a:cs typeface="Cabin"/>
                <a:sym typeface="Cabin"/>
              </a:rPr>
              <a:t>CREDITS:</a:t>
            </a:r>
            <a:r>
              <a:rPr lang="en" sz="1200">
                <a:solidFill>
                  <a:schemeClr val="dk1"/>
                </a:solidFill>
                <a:latin typeface="Cabin"/>
                <a:ea typeface="Cabin"/>
                <a:cs typeface="Cabin"/>
                <a:sym typeface="Cabin"/>
              </a:rPr>
              <a:t> This presentation template was created by </a:t>
            </a:r>
            <a:r>
              <a:rPr lang="en" sz="12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including icons by </a:t>
            </a:r>
            <a:r>
              <a:rPr lang="en" sz="12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and infographics &amp; images by </a:t>
            </a:r>
            <a:r>
              <a:rPr lang="en" sz="12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b="1">
              <a:solidFill>
                <a:schemeClr val="dk1"/>
              </a:solidFill>
              <a:latin typeface="Cabin"/>
              <a:ea typeface="Cabin"/>
              <a:cs typeface="Cabin"/>
              <a:sym typeface="Cabi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6"/>
        <p:cNvGrpSpPr/>
        <p:nvPr/>
      </p:nvGrpSpPr>
      <p:grpSpPr>
        <a:xfrm>
          <a:off x="0" y="0"/>
          <a:ext cx="0" cy="0"/>
          <a:chOff x="0" y="0"/>
          <a:chExt cx="0" cy="0"/>
        </a:xfrm>
      </p:grpSpPr>
      <p:sp>
        <p:nvSpPr>
          <p:cNvPr id="467" name="Google Shape;467;p2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9"/>
          <p:cNvGrpSpPr/>
          <p:nvPr/>
        </p:nvGrpSpPr>
        <p:grpSpPr>
          <a:xfrm>
            <a:off x="520563" y="326550"/>
            <a:ext cx="8079900" cy="426900"/>
            <a:chOff x="552450" y="401675"/>
            <a:chExt cx="8079900" cy="426900"/>
          </a:xfrm>
        </p:grpSpPr>
        <p:sp>
          <p:nvSpPr>
            <p:cNvPr id="469" name="Google Shape;469;p2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9"/>
          <p:cNvGrpSpPr/>
          <p:nvPr/>
        </p:nvGrpSpPr>
        <p:grpSpPr>
          <a:xfrm rot="-697191">
            <a:off x="7107083" y="288061"/>
            <a:ext cx="1034120" cy="1034321"/>
            <a:chOff x="7764407" y="575481"/>
            <a:chExt cx="1308352" cy="1308606"/>
          </a:xfrm>
        </p:grpSpPr>
        <p:sp>
          <p:nvSpPr>
            <p:cNvPr id="474" name="Google Shape;474;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846281">
              <a:off x="7879557" y="690583"/>
              <a:ext cx="1078052" cy="1078403"/>
              <a:chOff x="5759760" y="3433415"/>
              <a:chExt cx="583422" cy="583612"/>
            </a:xfrm>
          </p:grpSpPr>
          <p:sp>
            <p:nvSpPr>
              <p:cNvPr id="476" name="Google Shape;476;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 name="Google Shape;480;p29"/>
          <p:cNvGrpSpPr/>
          <p:nvPr/>
        </p:nvGrpSpPr>
        <p:grpSpPr>
          <a:xfrm rot="-697191">
            <a:off x="8087197" y="914503"/>
            <a:ext cx="673607" cy="673738"/>
            <a:chOff x="7764407" y="575481"/>
            <a:chExt cx="1308352" cy="1308606"/>
          </a:xfrm>
        </p:grpSpPr>
        <p:sp>
          <p:nvSpPr>
            <p:cNvPr id="481" name="Google Shape;481;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846281">
              <a:off x="7879557" y="690583"/>
              <a:ext cx="1078052" cy="1078403"/>
              <a:chOff x="5759760" y="3433415"/>
              <a:chExt cx="583422" cy="583612"/>
            </a:xfrm>
          </p:grpSpPr>
          <p:sp>
            <p:nvSpPr>
              <p:cNvPr id="483" name="Google Shape;483;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2"/>
        </a:solidFill>
        <a:effectLst/>
      </p:bgPr>
    </p:bg>
    <p:spTree>
      <p:nvGrpSpPr>
        <p:cNvPr id="1" name="Shape 487"/>
        <p:cNvGrpSpPr/>
        <p:nvPr/>
      </p:nvGrpSpPr>
      <p:grpSpPr>
        <a:xfrm>
          <a:off x="0" y="0"/>
          <a:ext cx="0" cy="0"/>
          <a:chOff x="0" y="0"/>
          <a:chExt cx="0" cy="0"/>
        </a:xfrm>
      </p:grpSpPr>
      <p:sp>
        <p:nvSpPr>
          <p:cNvPr id="488" name="Google Shape;488;p30"/>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0"/>
          <p:cNvGrpSpPr/>
          <p:nvPr/>
        </p:nvGrpSpPr>
        <p:grpSpPr>
          <a:xfrm>
            <a:off x="520563" y="326550"/>
            <a:ext cx="8079900" cy="426900"/>
            <a:chOff x="552450" y="401675"/>
            <a:chExt cx="8079900" cy="426900"/>
          </a:xfrm>
        </p:grpSpPr>
        <p:sp>
          <p:nvSpPr>
            <p:cNvPr id="490" name="Google Shape;490;p3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0"/>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04"/>
        <p:cNvGrpSpPr/>
        <p:nvPr/>
      </p:nvGrpSpPr>
      <p:grpSpPr>
        <a:xfrm>
          <a:off x="0" y="0"/>
          <a:ext cx="0" cy="0"/>
          <a:chOff x="0" y="0"/>
          <a:chExt cx="0" cy="0"/>
        </a:xfrm>
      </p:grpSpPr>
      <p:sp>
        <p:nvSpPr>
          <p:cNvPr id="505" name="Google Shape;505;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extLst>
      <p:ext uri="{BB962C8B-B14F-4D97-AF65-F5344CB8AC3E}">
        <p14:creationId xmlns:p14="http://schemas.microsoft.com/office/powerpoint/2010/main" val="3692010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3793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3906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7160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431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520563" y="326550"/>
            <a:ext cx="8079900" cy="426900"/>
            <a:chOff x="552450" y="401675"/>
            <a:chExt cx="8079900" cy="426900"/>
          </a:xfrm>
        </p:grpSpPr>
        <p:sp>
          <p:nvSpPr>
            <p:cNvPr id="21" name="Google Shape;21;p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subTitle" idx="1"/>
          </p:nvPr>
        </p:nvSpPr>
        <p:spPr>
          <a:xfrm rot="462">
            <a:off x="5327088" y="3360687"/>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 name="Google Shape;27;p3"/>
          <p:cNvSpPr txBox="1">
            <a:spLocks noGrp="1"/>
          </p:cNvSpPr>
          <p:nvPr>
            <p:ph type="title" idx="2" hasCustomPrompt="1"/>
          </p:nvPr>
        </p:nvSpPr>
        <p:spPr>
          <a:xfrm>
            <a:off x="2750750" y="2312875"/>
            <a:ext cx="1550100" cy="9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7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p:nvPr/>
        </p:nvSpPr>
        <p:spPr>
          <a:xfrm>
            <a:off x="6227500" y="1103025"/>
            <a:ext cx="1232825" cy="153824"/>
          </a:xfrm>
          <a:custGeom>
            <a:avLst/>
            <a:gdLst/>
            <a:ahLst/>
            <a:cxnLst/>
            <a:rect l="l" t="t" r="r" b="b"/>
            <a:pathLst>
              <a:path w="7583" h="946" extrusionOk="0">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539026" y="1103025"/>
            <a:ext cx="556503" cy="153824"/>
          </a:xfrm>
          <a:custGeom>
            <a:avLst/>
            <a:gdLst/>
            <a:ahLst/>
            <a:cxnLst/>
            <a:rect l="l" t="t" r="r" b="b"/>
            <a:pathLst>
              <a:path w="3423" h="946" extrusionOk="0">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73628" y="3000174"/>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163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45211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3846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1" y="136526"/>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36526"/>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1"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3419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1"/>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70"/>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9685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04631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20"/>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20"/>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91477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98324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3216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5319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97000" y="930800"/>
            <a:ext cx="7727022" cy="3340403"/>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7"/>
          <p:cNvGrpSpPr/>
          <p:nvPr/>
        </p:nvGrpSpPr>
        <p:grpSpPr>
          <a:xfrm>
            <a:off x="520563" y="326550"/>
            <a:ext cx="8079900" cy="426900"/>
            <a:chOff x="552450" y="401675"/>
            <a:chExt cx="8079900" cy="426900"/>
          </a:xfrm>
        </p:grpSpPr>
        <p:sp>
          <p:nvSpPr>
            <p:cNvPr id="72" name="Google Shape;72;p7"/>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7"/>
          <p:cNvSpPr txBox="1">
            <a:spLocks noGrp="1"/>
          </p:cNvSpPr>
          <p:nvPr>
            <p:ph type="title"/>
          </p:nvPr>
        </p:nvSpPr>
        <p:spPr>
          <a:xfrm>
            <a:off x="1016088" y="1227200"/>
            <a:ext cx="3975300" cy="57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7"/>
          <p:cNvSpPr txBox="1">
            <a:spLocks noGrp="1"/>
          </p:cNvSpPr>
          <p:nvPr>
            <p:ph type="subTitle" idx="1"/>
          </p:nvPr>
        </p:nvSpPr>
        <p:spPr>
          <a:xfrm rot="-259">
            <a:off x="1016087" y="1874950"/>
            <a:ext cx="3975300" cy="2041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78" name="Google Shape;78;p7"/>
          <p:cNvSpPr/>
          <p:nvPr/>
        </p:nvSpPr>
        <p:spPr>
          <a:xfrm>
            <a:off x="7197192" y="1089921"/>
            <a:ext cx="780642" cy="123424"/>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5967911" y="1162865"/>
            <a:ext cx="627568" cy="119511"/>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6651770" y="1162865"/>
            <a:ext cx="431587" cy="119511"/>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7139015" y="1162865"/>
            <a:ext cx="592107" cy="119511"/>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7824893" y="1144692"/>
            <a:ext cx="158249" cy="145761"/>
          </a:xfrm>
          <a:custGeom>
            <a:avLst/>
            <a:gdLst/>
            <a:ahLst/>
            <a:cxnLst/>
            <a:rect l="l" t="t" r="r" b="b"/>
            <a:pathLst>
              <a:path w="1254" h="1155" extrusionOk="0">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5967911" y="1420820"/>
            <a:ext cx="119507" cy="119259"/>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6182824" y="1420820"/>
            <a:ext cx="119759" cy="119511"/>
          </a:xfrm>
          <a:custGeom>
            <a:avLst/>
            <a:gdLst/>
            <a:ahLst/>
            <a:cxnLst/>
            <a:rect l="l" t="t" r="r" b="b"/>
            <a:pathLst>
              <a:path w="949" h="947" extrusionOk="0">
                <a:moveTo>
                  <a:pt x="473" y="1"/>
                </a:moveTo>
                <a:lnTo>
                  <a:pt x="948" y="947"/>
                </a:lnTo>
                <a:lnTo>
                  <a:pt x="0" y="947"/>
                </a:ln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6408842" y="1420820"/>
            <a:ext cx="387040" cy="119259"/>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73753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17388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99108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0689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66878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60592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38602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2957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sp>
        <p:nvSpPr>
          <p:cNvPr id="10" name="Google Shape;10;p2"/>
          <p:cNvSpPr/>
          <p:nvPr/>
        </p:nvSpPr>
        <p:spPr>
          <a:xfrm>
            <a:off x="697000" y="1197178"/>
            <a:ext cx="7727022"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endParaRPr/>
          </a:p>
        </p:txBody>
      </p:sp>
      <p:sp>
        <p:nvSpPr>
          <p:cNvPr id="11" name="Google Shape;11;p2"/>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3" name="Google Shape;13;p2"/>
          <p:cNvGrpSpPr/>
          <p:nvPr/>
        </p:nvGrpSpPr>
        <p:grpSpPr>
          <a:xfrm>
            <a:off x="520563" y="326550"/>
            <a:ext cx="8079900" cy="426900"/>
            <a:chOff x="552450" y="401675"/>
            <a:chExt cx="8079900" cy="426900"/>
          </a:xfrm>
        </p:grpSpPr>
        <p:sp>
          <p:nvSpPr>
            <p:cNvPr id="14" name="Google Shape;14;p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15" name="Google Shape;15;p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16" name="Google Shape;16;p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17" name="Google Shape;17;p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6226629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20" name="Google Shape;20;p3"/>
          <p:cNvGrpSpPr/>
          <p:nvPr/>
        </p:nvGrpSpPr>
        <p:grpSpPr>
          <a:xfrm>
            <a:off x="520563" y="326550"/>
            <a:ext cx="8079900" cy="426900"/>
            <a:chOff x="552450" y="401675"/>
            <a:chExt cx="8079900" cy="426900"/>
          </a:xfrm>
        </p:grpSpPr>
        <p:sp>
          <p:nvSpPr>
            <p:cNvPr id="21" name="Google Shape;21;p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22" name="Google Shape;22;p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23" name="Google Shape;23;p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24" name="Google Shape;24;p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5" name="Google Shape;25;p3"/>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subTitle" idx="1"/>
          </p:nvPr>
        </p:nvSpPr>
        <p:spPr>
          <a:xfrm rot="462">
            <a:off x="5327088" y="3360687"/>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 name="Google Shape;27;p3"/>
          <p:cNvSpPr txBox="1">
            <a:spLocks noGrp="1"/>
          </p:cNvSpPr>
          <p:nvPr>
            <p:ph type="title" idx="2" hasCustomPrompt="1"/>
          </p:nvPr>
        </p:nvSpPr>
        <p:spPr>
          <a:xfrm>
            <a:off x="2750750" y="2312875"/>
            <a:ext cx="1550100" cy="9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7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p:nvPr/>
        </p:nvSpPr>
        <p:spPr>
          <a:xfrm>
            <a:off x="6227501" y="1103025"/>
            <a:ext cx="1232825" cy="153824"/>
          </a:xfrm>
          <a:custGeom>
            <a:avLst/>
            <a:gdLst/>
            <a:ahLst/>
            <a:cxnLst/>
            <a:rect l="l" t="t" r="r" b="b"/>
            <a:pathLst>
              <a:path w="7583" h="946" extrusionOk="0">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9" name="Google Shape;29;p3"/>
          <p:cNvSpPr/>
          <p:nvPr/>
        </p:nvSpPr>
        <p:spPr>
          <a:xfrm>
            <a:off x="7539027" y="1103025"/>
            <a:ext cx="556503" cy="153824"/>
          </a:xfrm>
          <a:custGeom>
            <a:avLst/>
            <a:gdLst/>
            <a:ahLst/>
            <a:cxnLst/>
            <a:rect l="l" t="t" r="r" b="b"/>
            <a:pathLst>
              <a:path w="3423" h="946" extrusionOk="0">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0" name="Google Shape;30;p3"/>
          <p:cNvSpPr/>
          <p:nvPr/>
        </p:nvSpPr>
        <p:spPr>
          <a:xfrm>
            <a:off x="273629" y="3000174"/>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644999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000" y="1027900"/>
            <a:ext cx="7727022"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520563" y="326550"/>
            <a:ext cx="8079900" cy="426900"/>
            <a:chOff x="552450" y="401675"/>
            <a:chExt cx="8079900" cy="426900"/>
          </a:xfrm>
        </p:grpSpPr>
        <p:sp>
          <p:nvSpPr>
            <p:cNvPr id="90" name="Google Shape;90;p8"/>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txBox="1">
            <a:spLocks noGrp="1"/>
          </p:cNvSpPr>
          <p:nvPr>
            <p:ph type="title"/>
          </p:nvPr>
        </p:nvSpPr>
        <p:spPr>
          <a:xfrm>
            <a:off x="1442700" y="1323975"/>
            <a:ext cx="6258600" cy="254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5" name="Google Shape;95;p8"/>
          <p:cNvGrpSpPr/>
          <p:nvPr/>
        </p:nvGrpSpPr>
        <p:grpSpPr>
          <a:xfrm>
            <a:off x="6180562" y="4095502"/>
            <a:ext cx="2148254" cy="426910"/>
            <a:chOff x="2633694" y="2674236"/>
            <a:chExt cx="1790958" cy="355877"/>
          </a:xfrm>
        </p:grpSpPr>
        <p:sp>
          <p:nvSpPr>
            <p:cNvPr id="96" name="Google Shape;96;p8"/>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p:nvPr/>
        </p:nvSpPr>
        <p:spPr>
          <a:xfrm>
            <a:off x="719991" y="4282275"/>
            <a:ext cx="260940"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1056825" y="4303691"/>
            <a:ext cx="625008"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1850464" y="4303691"/>
            <a:ext cx="428107"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1"/>
        <p:cNvGrpSpPr/>
        <p:nvPr/>
      </p:nvGrpSpPr>
      <p:grpSpPr>
        <a:xfrm>
          <a:off x="0" y="0"/>
          <a:ext cx="0" cy="0"/>
          <a:chOff x="0" y="0"/>
          <a:chExt cx="0" cy="0"/>
        </a:xfrm>
      </p:grpSpPr>
      <p:sp>
        <p:nvSpPr>
          <p:cNvPr id="32" name="Google Shape;32;p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33" name="Google Shape;33;p4"/>
          <p:cNvGrpSpPr/>
          <p:nvPr/>
        </p:nvGrpSpPr>
        <p:grpSpPr>
          <a:xfrm>
            <a:off x="520563" y="326550"/>
            <a:ext cx="8079900" cy="426900"/>
            <a:chOff x="552450" y="401675"/>
            <a:chExt cx="8079900" cy="426900"/>
          </a:xfrm>
        </p:grpSpPr>
        <p:sp>
          <p:nvSpPr>
            <p:cNvPr id="34" name="Google Shape;34;p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35" name="Google Shape;35;p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36" name="Google Shape;36;p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37" name="Google Shape;37;p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38" name="Google Shape;38;p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720000" y="1533525"/>
            <a:ext cx="7704000" cy="1454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40" name="Google Shape;40;p4"/>
          <p:cNvSpPr/>
          <p:nvPr/>
        </p:nvSpPr>
        <p:spPr>
          <a:xfrm rot="4304125">
            <a:off x="7672169" y="1031003"/>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 name="Google Shape;41;p4"/>
          <p:cNvSpPr/>
          <p:nvPr/>
        </p:nvSpPr>
        <p:spPr>
          <a:xfrm rot="7355165">
            <a:off x="8197464" y="1374860"/>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9929219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sp>
        <p:nvSpPr>
          <p:cNvPr id="43" name="Google Shape;43;p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44" name="Google Shape;44;p5"/>
          <p:cNvGrpSpPr/>
          <p:nvPr/>
        </p:nvGrpSpPr>
        <p:grpSpPr>
          <a:xfrm>
            <a:off x="520563" y="326550"/>
            <a:ext cx="8079900" cy="426900"/>
            <a:chOff x="552450" y="401675"/>
            <a:chExt cx="8079900" cy="426900"/>
          </a:xfrm>
        </p:grpSpPr>
        <p:sp>
          <p:nvSpPr>
            <p:cNvPr id="45" name="Google Shape;45;p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46" name="Google Shape;46;p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47" name="Google Shape;47;p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8" name="Google Shape;48;p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49" name="Google Shape;49;p5"/>
          <p:cNvSpPr txBox="1">
            <a:spLocks noGrp="1"/>
          </p:cNvSpPr>
          <p:nvPr>
            <p:ph type="subTitle" idx="1"/>
          </p:nvPr>
        </p:nvSpPr>
        <p:spPr>
          <a:xfrm>
            <a:off x="1436675" y="2384025"/>
            <a:ext cx="2420100" cy="10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5"/>
          <p:cNvSpPr txBox="1">
            <a:spLocks noGrp="1"/>
          </p:cNvSpPr>
          <p:nvPr>
            <p:ph type="subTitle" idx="2"/>
          </p:nvPr>
        </p:nvSpPr>
        <p:spPr>
          <a:xfrm>
            <a:off x="5121272" y="2383425"/>
            <a:ext cx="24231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 name="Google Shape;51;p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title" idx="3"/>
          </p:nvPr>
        </p:nvSpPr>
        <p:spPr>
          <a:xfrm>
            <a:off x="1441859" y="3389025"/>
            <a:ext cx="2409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3" name="Google Shape;53;p5"/>
          <p:cNvSpPr txBox="1">
            <a:spLocks noGrp="1"/>
          </p:cNvSpPr>
          <p:nvPr>
            <p:ph type="title" idx="4"/>
          </p:nvPr>
        </p:nvSpPr>
        <p:spPr>
          <a:xfrm>
            <a:off x="5125772" y="3389025"/>
            <a:ext cx="2414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5"/>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55" name="Google Shape;55;p5"/>
          <p:cNvGrpSpPr/>
          <p:nvPr/>
        </p:nvGrpSpPr>
        <p:grpSpPr>
          <a:xfrm rot="-846281">
            <a:off x="7879557" y="690584"/>
            <a:ext cx="1078052" cy="1078403"/>
            <a:chOff x="5759760" y="3433415"/>
            <a:chExt cx="583422" cy="583612"/>
          </a:xfrm>
        </p:grpSpPr>
        <p:sp>
          <p:nvSpPr>
            <p:cNvPr id="56" name="Google Shape;56;p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57" name="Google Shape;57;p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58" name="Google Shape;58;p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59" name="Google Shape;59;p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4103653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60"/>
        <p:cNvGrpSpPr/>
        <p:nvPr/>
      </p:nvGrpSpPr>
      <p:grpSpPr>
        <a:xfrm>
          <a:off x="0" y="0"/>
          <a:ext cx="0" cy="0"/>
          <a:chOff x="0" y="0"/>
          <a:chExt cx="0" cy="0"/>
        </a:xfrm>
      </p:grpSpPr>
      <p:grpSp>
        <p:nvGrpSpPr>
          <p:cNvPr id="61" name="Google Shape;61;p6"/>
          <p:cNvGrpSpPr/>
          <p:nvPr/>
        </p:nvGrpSpPr>
        <p:grpSpPr>
          <a:xfrm>
            <a:off x="520563" y="326550"/>
            <a:ext cx="8079900" cy="426900"/>
            <a:chOff x="552450" y="401675"/>
            <a:chExt cx="8079900" cy="426900"/>
          </a:xfrm>
        </p:grpSpPr>
        <p:sp>
          <p:nvSpPr>
            <p:cNvPr id="62" name="Google Shape;62;p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63" name="Google Shape;63;p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64" name="Google Shape;64;p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65" name="Google Shape;65;p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66" name="Google Shape;66;p6"/>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endParaRPr/>
          </a:p>
        </p:txBody>
      </p:sp>
      <p:sp>
        <p:nvSpPr>
          <p:cNvPr id="67" name="Google Shape;67;p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229883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8"/>
        <p:cNvGrpSpPr/>
        <p:nvPr/>
      </p:nvGrpSpPr>
      <p:grpSpPr>
        <a:xfrm>
          <a:off x="0" y="0"/>
          <a:ext cx="0" cy="0"/>
          <a:chOff x="0" y="0"/>
          <a:chExt cx="0" cy="0"/>
        </a:xfrm>
      </p:grpSpPr>
      <p:sp>
        <p:nvSpPr>
          <p:cNvPr id="69" name="Google Shape;69;p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sp>
        <p:nvSpPr>
          <p:cNvPr id="70" name="Google Shape;70;p7"/>
          <p:cNvSpPr/>
          <p:nvPr/>
        </p:nvSpPr>
        <p:spPr>
          <a:xfrm>
            <a:off x="697000" y="930801"/>
            <a:ext cx="7727022" cy="3340403"/>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endParaRPr/>
          </a:p>
        </p:txBody>
      </p:sp>
      <p:grpSp>
        <p:nvGrpSpPr>
          <p:cNvPr id="71" name="Google Shape;71;p7"/>
          <p:cNvGrpSpPr/>
          <p:nvPr/>
        </p:nvGrpSpPr>
        <p:grpSpPr>
          <a:xfrm>
            <a:off x="520563" y="326550"/>
            <a:ext cx="8079900" cy="426900"/>
            <a:chOff x="552450" y="401675"/>
            <a:chExt cx="8079900" cy="426900"/>
          </a:xfrm>
        </p:grpSpPr>
        <p:sp>
          <p:nvSpPr>
            <p:cNvPr id="72" name="Google Shape;72;p7"/>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endParaRPr/>
            </a:p>
          </p:txBody>
        </p:sp>
        <p:sp>
          <p:nvSpPr>
            <p:cNvPr id="73" name="Google Shape;73;p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74" name="Google Shape;74;p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75" name="Google Shape;75;p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endParaRPr/>
            </a:p>
          </p:txBody>
        </p:sp>
      </p:grpSp>
      <p:sp>
        <p:nvSpPr>
          <p:cNvPr id="76" name="Google Shape;76;p7"/>
          <p:cNvSpPr txBox="1">
            <a:spLocks noGrp="1"/>
          </p:cNvSpPr>
          <p:nvPr>
            <p:ph type="title"/>
          </p:nvPr>
        </p:nvSpPr>
        <p:spPr>
          <a:xfrm>
            <a:off x="1016088" y="1227200"/>
            <a:ext cx="3975300" cy="57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7"/>
          <p:cNvSpPr txBox="1">
            <a:spLocks noGrp="1"/>
          </p:cNvSpPr>
          <p:nvPr>
            <p:ph type="subTitle" idx="1"/>
          </p:nvPr>
        </p:nvSpPr>
        <p:spPr>
          <a:xfrm rot="-259">
            <a:off x="1016087" y="1874950"/>
            <a:ext cx="3975300" cy="2041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78" name="Google Shape;78;p7"/>
          <p:cNvSpPr/>
          <p:nvPr/>
        </p:nvSpPr>
        <p:spPr>
          <a:xfrm>
            <a:off x="7197192" y="1089921"/>
            <a:ext cx="780642" cy="123424"/>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9" name="Google Shape;79;p7"/>
          <p:cNvSpPr/>
          <p:nvPr/>
        </p:nvSpPr>
        <p:spPr>
          <a:xfrm>
            <a:off x="5967911" y="1162866"/>
            <a:ext cx="627568" cy="119511"/>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spcFirstLastPara="1" wrap="square" lIns="91425" tIns="91425" rIns="91425" bIns="91425" anchor="ctr" anchorCtr="0">
            <a:noAutofit/>
          </a:bodyPr>
          <a:lstStyle/>
          <a:p>
            <a:endParaRPr/>
          </a:p>
        </p:txBody>
      </p:sp>
      <p:sp>
        <p:nvSpPr>
          <p:cNvPr id="80" name="Google Shape;80;p7"/>
          <p:cNvSpPr/>
          <p:nvPr/>
        </p:nvSpPr>
        <p:spPr>
          <a:xfrm>
            <a:off x="6651771" y="1162866"/>
            <a:ext cx="431587" cy="119511"/>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81" name="Google Shape;81;p7"/>
          <p:cNvSpPr/>
          <p:nvPr/>
        </p:nvSpPr>
        <p:spPr>
          <a:xfrm>
            <a:off x="7139016" y="1162866"/>
            <a:ext cx="592107" cy="119511"/>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endParaRPr/>
          </a:p>
        </p:txBody>
      </p:sp>
      <p:sp>
        <p:nvSpPr>
          <p:cNvPr id="82" name="Google Shape;82;p7"/>
          <p:cNvSpPr/>
          <p:nvPr/>
        </p:nvSpPr>
        <p:spPr>
          <a:xfrm>
            <a:off x="7824894" y="1144693"/>
            <a:ext cx="158249" cy="145761"/>
          </a:xfrm>
          <a:custGeom>
            <a:avLst/>
            <a:gdLst/>
            <a:ahLst/>
            <a:cxnLst/>
            <a:rect l="l" t="t" r="r" b="b"/>
            <a:pathLst>
              <a:path w="1254" h="1155" extrusionOk="0">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3" name="Google Shape;83;p7"/>
          <p:cNvSpPr/>
          <p:nvPr/>
        </p:nvSpPr>
        <p:spPr>
          <a:xfrm>
            <a:off x="5967912" y="1420821"/>
            <a:ext cx="119507" cy="119259"/>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spcFirstLastPara="1" wrap="square" lIns="91425" tIns="91425" rIns="91425" bIns="91425" anchor="ctr" anchorCtr="0">
            <a:noAutofit/>
          </a:bodyPr>
          <a:lstStyle/>
          <a:p>
            <a:endParaRPr/>
          </a:p>
        </p:txBody>
      </p:sp>
      <p:sp>
        <p:nvSpPr>
          <p:cNvPr id="84" name="Google Shape;84;p7"/>
          <p:cNvSpPr/>
          <p:nvPr/>
        </p:nvSpPr>
        <p:spPr>
          <a:xfrm>
            <a:off x="6182825" y="1420821"/>
            <a:ext cx="119759" cy="119511"/>
          </a:xfrm>
          <a:custGeom>
            <a:avLst/>
            <a:gdLst/>
            <a:ahLst/>
            <a:cxnLst/>
            <a:rect l="l" t="t" r="r" b="b"/>
            <a:pathLst>
              <a:path w="949" h="947" extrusionOk="0">
                <a:moveTo>
                  <a:pt x="473" y="1"/>
                </a:moveTo>
                <a:lnTo>
                  <a:pt x="948" y="947"/>
                </a:lnTo>
                <a:lnTo>
                  <a:pt x="0" y="947"/>
                </a:ln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85" name="Google Shape;85;p7"/>
          <p:cNvSpPr/>
          <p:nvPr/>
        </p:nvSpPr>
        <p:spPr>
          <a:xfrm>
            <a:off x="6408842" y="1420821"/>
            <a:ext cx="387040" cy="119259"/>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6496327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6"/>
        <p:cNvGrpSpPr/>
        <p:nvPr/>
      </p:nvGrpSpPr>
      <p:grpSpPr>
        <a:xfrm>
          <a:off x="0" y="0"/>
          <a:ext cx="0" cy="0"/>
          <a:chOff x="0" y="0"/>
          <a:chExt cx="0" cy="0"/>
        </a:xfrm>
      </p:grpSpPr>
      <p:sp>
        <p:nvSpPr>
          <p:cNvPr id="87" name="Google Shape;87;p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sp>
        <p:nvSpPr>
          <p:cNvPr id="88" name="Google Shape;88;p8"/>
          <p:cNvSpPr/>
          <p:nvPr/>
        </p:nvSpPr>
        <p:spPr>
          <a:xfrm>
            <a:off x="697000" y="1027900"/>
            <a:ext cx="7727022"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endParaRPr/>
          </a:p>
        </p:txBody>
      </p:sp>
      <p:grpSp>
        <p:nvGrpSpPr>
          <p:cNvPr id="89" name="Google Shape;89;p8"/>
          <p:cNvGrpSpPr/>
          <p:nvPr/>
        </p:nvGrpSpPr>
        <p:grpSpPr>
          <a:xfrm>
            <a:off x="520563" y="326550"/>
            <a:ext cx="8079900" cy="426900"/>
            <a:chOff x="552450" y="401675"/>
            <a:chExt cx="8079900" cy="426900"/>
          </a:xfrm>
        </p:grpSpPr>
        <p:sp>
          <p:nvSpPr>
            <p:cNvPr id="90" name="Google Shape;90;p8"/>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endParaRPr/>
            </a:p>
          </p:txBody>
        </p:sp>
        <p:sp>
          <p:nvSpPr>
            <p:cNvPr id="91" name="Google Shape;91;p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92" name="Google Shape;92;p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93" name="Google Shape;93;p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endParaRPr/>
            </a:p>
          </p:txBody>
        </p:sp>
      </p:grpSp>
      <p:sp>
        <p:nvSpPr>
          <p:cNvPr id="94" name="Google Shape;94;p8"/>
          <p:cNvSpPr txBox="1">
            <a:spLocks noGrp="1"/>
          </p:cNvSpPr>
          <p:nvPr>
            <p:ph type="title"/>
          </p:nvPr>
        </p:nvSpPr>
        <p:spPr>
          <a:xfrm>
            <a:off x="1442700" y="1323975"/>
            <a:ext cx="6258600" cy="254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5" name="Google Shape;95;p8"/>
          <p:cNvGrpSpPr/>
          <p:nvPr/>
        </p:nvGrpSpPr>
        <p:grpSpPr>
          <a:xfrm>
            <a:off x="6180562" y="4095502"/>
            <a:ext cx="2148254" cy="426910"/>
            <a:chOff x="2633694" y="2674236"/>
            <a:chExt cx="1790958" cy="355877"/>
          </a:xfrm>
        </p:grpSpPr>
        <p:sp>
          <p:nvSpPr>
            <p:cNvPr id="96" name="Google Shape;96;p8"/>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 name="Google Shape;97;p8"/>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endParaRPr/>
            </a:p>
          </p:txBody>
        </p:sp>
        <p:sp>
          <p:nvSpPr>
            <p:cNvPr id="98" name="Google Shape;98;p8"/>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endParaRPr/>
            </a:p>
          </p:txBody>
        </p:sp>
        <p:sp>
          <p:nvSpPr>
            <p:cNvPr id="99" name="Google Shape;99;p8"/>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endParaRPr/>
            </a:p>
          </p:txBody>
        </p:sp>
        <p:sp>
          <p:nvSpPr>
            <p:cNvPr id="100" name="Google Shape;100;p8"/>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endParaRPr/>
            </a:p>
          </p:txBody>
        </p:sp>
        <p:sp>
          <p:nvSpPr>
            <p:cNvPr id="101" name="Google Shape;101;p8"/>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endParaRPr/>
            </a:p>
          </p:txBody>
        </p:sp>
        <p:sp>
          <p:nvSpPr>
            <p:cNvPr id="102" name="Google Shape;102;p8"/>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endParaRPr/>
            </a:p>
          </p:txBody>
        </p:sp>
        <p:sp>
          <p:nvSpPr>
            <p:cNvPr id="103" name="Google Shape;103;p8"/>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endParaRPr/>
            </a:p>
          </p:txBody>
        </p:sp>
      </p:grpSp>
      <p:sp>
        <p:nvSpPr>
          <p:cNvPr id="104" name="Google Shape;104;p8"/>
          <p:cNvSpPr/>
          <p:nvPr/>
        </p:nvSpPr>
        <p:spPr>
          <a:xfrm>
            <a:off x="719991" y="4282275"/>
            <a:ext cx="260940"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5" name="Google Shape;105;p8"/>
          <p:cNvSpPr/>
          <p:nvPr/>
        </p:nvSpPr>
        <p:spPr>
          <a:xfrm>
            <a:off x="1056825" y="4303691"/>
            <a:ext cx="625008"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106" name="Google Shape;106;p8"/>
          <p:cNvSpPr/>
          <p:nvPr/>
        </p:nvSpPr>
        <p:spPr>
          <a:xfrm>
            <a:off x="1850465" y="4303691"/>
            <a:ext cx="428107"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6678738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9"/>
          <p:cNvSpPr/>
          <p:nvPr/>
        </p:nvSpPr>
        <p:spPr>
          <a:xfrm>
            <a:off x="520575" y="819150"/>
            <a:ext cx="8079900" cy="3898800"/>
          </a:xfrm>
          <a:prstGeom prst="roundRect">
            <a:avLst>
              <a:gd name="adj" fmla="val 3542"/>
            </a:avLst>
          </a:prstGeom>
          <a:solidFill>
            <a:srgbClr val="1B222D"/>
          </a:solidFill>
          <a:ln>
            <a:noFill/>
          </a:ln>
        </p:spPr>
        <p:txBody>
          <a:bodyPr spcFirstLastPara="1" wrap="square" lIns="91425" tIns="91425" rIns="91425" bIns="91425" anchor="ctr" anchorCtr="0">
            <a:noAutofit/>
          </a:bodyPr>
          <a:lstStyle/>
          <a:p>
            <a:endParaRPr/>
          </a:p>
        </p:txBody>
      </p:sp>
      <p:grpSp>
        <p:nvGrpSpPr>
          <p:cNvPr id="109" name="Google Shape;109;p9"/>
          <p:cNvGrpSpPr/>
          <p:nvPr/>
        </p:nvGrpSpPr>
        <p:grpSpPr>
          <a:xfrm>
            <a:off x="520563" y="326550"/>
            <a:ext cx="8079900" cy="426900"/>
            <a:chOff x="552450" y="401675"/>
            <a:chExt cx="8079900" cy="426900"/>
          </a:xfrm>
        </p:grpSpPr>
        <p:sp>
          <p:nvSpPr>
            <p:cNvPr id="110" name="Google Shape;110;p9"/>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endParaRPr/>
            </a:p>
          </p:txBody>
        </p:sp>
        <p:sp>
          <p:nvSpPr>
            <p:cNvPr id="111" name="Google Shape;111;p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112" name="Google Shape;112;p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113" name="Google Shape;113;p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endParaRPr/>
            </a:p>
          </p:txBody>
        </p:sp>
      </p:grpSp>
      <p:sp>
        <p:nvSpPr>
          <p:cNvPr id="114" name="Google Shape;114;p9"/>
          <p:cNvSpPr txBox="1">
            <a:spLocks noGrp="1"/>
          </p:cNvSpPr>
          <p:nvPr>
            <p:ph type="title"/>
          </p:nvPr>
        </p:nvSpPr>
        <p:spPr>
          <a:xfrm>
            <a:off x="2490600" y="1614600"/>
            <a:ext cx="4162800" cy="9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9"/>
          <p:cNvSpPr txBox="1">
            <a:spLocks noGrp="1"/>
          </p:cNvSpPr>
          <p:nvPr>
            <p:ph type="subTitle" idx="1"/>
          </p:nvPr>
        </p:nvSpPr>
        <p:spPr>
          <a:xfrm>
            <a:off x="2479125" y="2734850"/>
            <a:ext cx="4162800" cy="10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9"/>
          <p:cNvSpPr/>
          <p:nvPr/>
        </p:nvSpPr>
        <p:spPr>
          <a:xfrm>
            <a:off x="8038965" y="2136264"/>
            <a:ext cx="200227"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91425" tIns="91425" rIns="91425" bIns="91425" anchor="ctr" anchorCtr="0">
            <a:noAutofit/>
          </a:bodyPr>
          <a:lstStyle/>
          <a:p>
            <a:endParaRPr/>
          </a:p>
        </p:txBody>
      </p:sp>
      <p:sp>
        <p:nvSpPr>
          <p:cNvPr id="117" name="Google Shape;117;p9"/>
          <p:cNvSpPr/>
          <p:nvPr/>
        </p:nvSpPr>
        <p:spPr>
          <a:xfrm rot="4304125">
            <a:off x="7672169" y="1031003"/>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18" name="Google Shape;118;p9"/>
          <p:cNvSpPr/>
          <p:nvPr/>
        </p:nvSpPr>
        <p:spPr>
          <a:xfrm rot="7355165">
            <a:off x="8197464" y="1374860"/>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endParaRPr/>
          </a:p>
        </p:txBody>
      </p:sp>
      <p:sp>
        <p:nvSpPr>
          <p:cNvPr id="119" name="Google Shape;119;p9"/>
          <p:cNvSpPr/>
          <p:nvPr/>
        </p:nvSpPr>
        <p:spPr>
          <a:xfrm>
            <a:off x="720010" y="4386686"/>
            <a:ext cx="88589"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20" name="Google Shape;120;p9"/>
          <p:cNvSpPr/>
          <p:nvPr/>
        </p:nvSpPr>
        <p:spPr>
          <a:xfrm>
            <a:off x="873842" y="4435274"/>
            <a:ext cx="592107"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121" name="Google Shape;121;p9"/>
          <p:cNvSpPr/>
          <p:nvPr/>
        </p:nvSpPr>
        <p:spPr>
          <a:xfrm>
            <a:off x="1530695" y="4435274"/>
            <a:ext cx="296180"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91425" tIns="91425" rIns="91425" bIns="91425" anchor="ctr" anchorCtr="0">
            <a:noAutofit/>
          </a:bodyPr>
          <a:lstStyle/>
          <a:p>
            <a:endParaRPr/>
          </a:p>
        </p:txBody>
      </p:sp>
      <p:sp>
        <p:nvSpPr>
          <p:cNvPr id="122" name="Google Shape;122;p9"/>
          <p:cNvSpPr/>
          <p:nvPr/>
        </p:nvSpPr>
        <p:spPr>
          <a:xfrm>
            <a:off x="1891871" y="4386686"/>
            <a:ext cx="8884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23" name="Google Shape;123;p9"/>
          <p:cNvSpPr/>
          <p:nvPr/>
        </p:nvSpPr>
        <p:spPr>
          <a:xfrm>
            <a:off x="354510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endParaRPr/>
          </a:p>
        </p:txBody>
      </p:sp>
      <p:sp>
        <p:nvSpPr>
          <p:cNvPr id="124" name="Google Shape;124;p9"/>
          <p:cNvSpPr/>
          <p:nvPr/>
        </p:nvSpPr>
        <p:spPr>
          <a:xfrm>
            <a:off x="468358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endParaRPr/>
          </a:p>
        </p:txBody>
      </p:sp>
      <p:sp>
        <p:nvSpPr>
          <p:cNvPr id="125" name="Google Shape;125;p9"/>
          <p:cNvSpPr/>
          <p:nvPr/>
        </p:nvSpPr>
        <p:spPr>
          <a:xfrm>
            <a:off x="2406625"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endParaRPr/>
          </a:p>
        </p:txBody>
      </p:sp>
      <p:sp>
        <p:nvSpPr>
          <p:cNvPr id="126" name="Google Shape;126;p9"/>
          <p:cNvSpPr/>
          <p:nvPr/>
        </p:nvSpPr>
        <p:spPr>
          <a:xfrm>
            <a:off x="5822061"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55902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1052775" y="1880325"/>
            <a:ext cx="2404800" cy="183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8675690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1"/>
        <p:cNvGrpSpPr/>
        <p:nvPr/>
      </p:nvGrpSpPr>
      <p:grpSpPr>
        <a:xfrm>
          <a:off x="0" y="0"/>
          <a:ext cx="0" cy="0"/>
          <a:chOff x="0" y="0"/>
          <a:chExt cx="0" cy="0"/>
        </a:xfrm>
      </p:grpSpPr>
    </p:spTree>
    <p:extLst>
      <p:ext uri="{BB962C8B-B14F-4D97-AF65-F5344CB8AC3E}">
        <p14:creationId xmlns:p14="http://schemas.microsoft.com/office/powerpoint/2010/main" val="30681377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2"/>
        <p:cNvGrpSpPr/>
        <p:nvPr/>
      </p:nvGrpSpPr>
      <p:grpSpPr>
        <a:xfrm>
          <a:off x="0" y="0"/>
          <a:ext cx="0" cy="0"/>
          <a:chOff x="0" y="0"/>
          <a:chExt cx="0" cy="0"/>
        </a:xfrm>
      </p:grpSpPr>
      <p:grpSp>
        <p:nvGrpSpPr>
          <p:cNvPr id="153" name="Google Shape;153;p13"/>
          <p:cNvGrpSpPr/>
          <p:nvPr/>
        </p:nvGrpSpPr>
        <p:grpSpPr>
          <a:xfrm>
            <a:off x="520563" y="326550"/>
            <a:ext cx="8079900" cy="426900"/>
            <a:chOff x="552450" y="401675"/>
            <a:chExt cx="8079900" cy="426900"/>
          </a:xfrm>
        </p:grpSpPr>
        <p:sp>
          <p:nvSpPr>
            <p:cNvPr id="154" name="Google Shape;154;p1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155" name="Google Shape;155;p1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156" name="Google Shape;156;p1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157" name="Google Shape;157;p1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158" name="Google Shape;158;p1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sp>
        <p:nvSpPr>
          <p:cNvPr id="159" name="Google Shape;159;p13"/>
          <p:cNvSpPr txBox="1">
            <a:spLocks noGrp="1"/>
          </p:cNvSpPr>
          <p:nvPr>
            <p:ph type="title"/>
          </p:nvPr>
        </p:nvSpPr>
        <p:spPr>
          <a:xfrm>
            <a:off x="22404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0" name="Google Shape;160;p13"/>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1" name="Google Shape;161;p13"/>
          <p:cNvSpPr txBox="1">
            <a:spLocks noGrp="1"/>
          </p:cNvSpPr>
          <p:nvPr>
            <p:ph type="title" idx="2" hasCustomPrompt="1"/>
          </p:nvPr>
        </p:nvSpPr>
        <p:spPr>
          <a:xfrm rot="1296">
            <a:off x="4795982" y="3370397"/>
            <a:ext cx="7956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 name="Google Shape;162;p13"/>
          <p:cNvSpPr txBox="1">
            <a:spLocks noGrp="1"/>
          </p:cNvSpPr>
          <p:nvPr>
            <p:ph type="title" idx="3" hasCustomPrompt="1"/>
          </p:nvPr>
        </p:nvSpPr>
        <p:spPr>
          <a:xfrm>
            <a:off x="881056" y="3370847"/>
            <a:ext cx="7956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3"/>
          <p:cNvSpPr txBox="1">
            <a:spLocks noGrp="1"/>
          </p:cNvSpPr>
          <p:nvPr>
            <p:ph type="title" idx="4"/>
          </p:nvPr>
        </p:nvSpPr>
        <p:spPr>
          <a:xfrm>
            <a:off x="2242402" y="3341825"/>
            <a:ext cx="1879800" cy="400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4" name="Google Shape;164;p13"/>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5" name="Google Shape;165;p13"/>
          <p:cNvSpPr txBox="1">
            <a:spLocks noGrp="1"/>
          </p:cNvSpPr>
          <p:nvPr>
            <p:ph type="title" idx="6"/>
          </p:nvPr>
        </p:nvSpPr>
        <p:spPr>
          <a:xfrm>
            <a:off x="6109156" y="333972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6" name="Google Shape;166;p13"/>
          <p:cNvSpPr txBox="1">
            <a:spLocks noGrp="1"/>
          </p:cNvSpPr>
          <p:nvPr>
            <p:ph type="subTitle" idx="7"/>
          </p:nvPr>
        </p:nvSpPr>
        <p:spPr>
          <a:xfrm>
            <a:off x="5932350" y="3782554"/>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7" name="Google Shape;167;p13"/>
          <p:cNvSpPr txBox="1">
            <a:spLocks noGrp="1"/>
          </p:cNvSpPr>
          <p:nvPr>
            <p:ph type="title" idx="8"/>
          </p:nvPr>
        </p:nvSpPr>
        <p:spPr>
          <a:xfrm>
            <a:off x="61091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8" name="Google Shape;168;p13"/>
          <p:cNvSpPr txBox="1">
            <a:spLocks noGrp="1"/>
          </p:cNvSpPr>
          <p:nvPr>
            <p:ph type="subTitle" idx="9"/>
          </p:nvPr>
        </p:nvSpPr>
        <p:spPr>
          <a:xfrm>
            <a:off x="5932362" y="2424850"/>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9" name="Google Shape;169;p13"/>
          <p:cNvSpPr txBox="1">
            <a:spLocks noGrp="1"/>
          </p:cNvSpPr>
          <p:nvPr>
            <p:ph type="title" idx="13" hasCustomPrompt="1"/>
          </p:nvPr>
        </p:nvSpPr>
        <p:spPr>
          <a:xfrm rot="1296">
            <a:off x="4795981" y="1964342"/>
            <a:ext cx="7956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0" name="Google Shape;170;p13"/>
          <p:cNvSpPr txBox="1">
            <a:spLocks noGrp="1"/>
          </p:cNvSpPr>
          <p:nvPr>
            <p:ph type="title" idx="14" hasCustomPrompt="1"/>
          </p:nvPr>
        </p:nvSpPr>
        <p:spPr>
          <a:xfrm rot="1302">
            <a:off x="882700" y="1964200"/>
            <a:ext cx="7923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1" name="Google Shape;171;p13"/>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2" name="Google Shape;172;p13"/>
          <p:cNvGrpSpPr/>
          <p:nvPr/>
        </p:nvGrpSpPr>
        <p:grpSpPr>
          <a:xfrm>
            <a:off x="7764407" y="575481"/>
            <a:ext cx="1308352" cy="1308606"/>
            <a:chOff x="7764407" y="575481"/>
            <a:chExt cx="1308352" cy="1308606"/>
          </a:xfrm>
        </p:grpSpPr>
        <p:sp>
          <p:nvSpPr>
            <p:cNvPr id="173" name="Google Shape;173;p1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174" name="Google Shape;174;p13"/>
            <p:cNvGrpSpPr/>
            <p:nvPr/>
          </p:nvGrpSpPr>
          <p:grpSpPr>
            <a:xfrm rot="-846281">
              <a:off x="7879557" y="690583"/>
              <a:ext cx="1078052" cy="1078403"/>
              <a:chOff x="5759760" y="3433415"/>
              <a:chExt cx="583422" cy="583612"/>
            </a:xfrm>
          </p:grpSpPr>
          <p:sp>
            <p:nvSpPr>
              <p:cNvPr id="175" name="Google Shape;175;p1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176" name="Google Shape;176;p1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177" name="Google Shape;177;p1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178" name="Google Shape;178;p1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sp>
        <p:nvSpPr>
          <p:cNvPr id="179" name="Google Shape;179;p13"/>
          <p:cNvSpPr/>
          <p:nvPr/>
        </p:nvSpPr>
        <p:spPr>
          <a:xfrm>
            <a:off x="7455971" y="575487"/>
            <a:ext cx="593886"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7169988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0"/>
        <p:cNvGrpSpPr/>
        <p:nvPr/>
      </p:nvGrpSpPr>
      <p:grpSpPr>
        <a:xfrm>
          <a:off x="0" y="0"/>
          <a:ext cx="0" cy="0"/>
          <a:chOff x="0" y="0"/>
          <a:chExt cx="0" cy="0"/>
        </a:xfrm>
      </p:grpSpPr>
      <p:grpSp>
        <p:nvGrpSpPr>
          <p:cNvPr id="181" name="Google Shape;181;p14"/>
          <p:cNvGrpSpPr/>
          <p:nvPr/>
        </p:nvGrpSpPr>
        <p:grpSpPr>
          <a:xfrm>
            <a:off x="1160658" y="717681"/>
            <a:ext cx="6822668" cy="360474"/>
            <a:chOff x="552450" y="401675"/>
            <a:chExt cx="8079900" cy="426900"/>
          </a:xfrm>
        </p:grpSpPr>
        <p:sp>
          <p:nvSpPr>
            <p:cNvPr id="182" name="Google Shape;182;p1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183" name="Google Shape;183;p1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184" name="Google Shape;184;p1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185" name="Google Shape;185;p1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186" name="Google Shape;186;p14"/>
          <p:cNvSpPr/>
          <p:nvPr/>
        </p:nvSpPr>
        <p:spPr>
          <a:xfrm>
            <a:off x="1160653" y="1133608"/>
            <a:ext cx="6822600" cy="32922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sp>
        <p:nvSpPr>
          <p:cNvPr id="187" name="Google Shape;187;p14"/>
          <p:cNvSpPr txBox="1">
            <a:spLocks noGrp="1"/>
          </p:cNvSpPr>
          <p:nvPr>
            <p:ph type="title"/>
          </p:nvPr>
        </p:nvSpPr>
        <p:spPr>
          <a:xfrm rot="-732">
            <a:off x="2457400" y="3203847"/>
            <a:ext cx="4229100" cy="6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8" name="Google Shape;188;p14"/>
          <p:cNvSpPr txBox="1">
            <a:spLocks noGrp="1"/>
          </p:cNvSpPr>
          <p:nvPr>
            <p:ph type="subTitle" idx="1"/>
          </p:nvPr>
        </p:nvSpPr>
        <p:spPr>
          <a:xfrm>
            <a:off x="2457400" y="1533250"/>
            <a:ext cx="4229100" cy="159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918079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9"/>
          <p:cNvSpPr/>
          <p:nvPr/>
        </p:nvSpPr>
        <p:spPr>
          <a:xfrm>
            <a:off x="520575" y="819150"/>
            <a:ext cx="8079900" cy="3898800"/>
          </a:xfrm>
          <a:prstGeom prst="roundRect">
            <a:avLst>
              <a:gd name="adj" fmla="val 3542"/>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a:off x="520563" y="326550"/>
            <a:ext cx="8079900" cy="426900"/>
            <a:chOff x="552450" y="401675"/>
            <a:chExt cx="8079900" cy="426900"/>
          </a:xfrm>
        </p:grpSpPr>
        <p:sp>
          <p:nvSpPr>
            <p:cNvPr id="110" name="Google Shape;110;p9"/>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9"/>
          <p:cNvSpPr txBox="1">
            <a:spLocks noGrp="1"/>
          </p:cNvSpPr>
          <p:nvPr>
            <p:ph type="title"/>
          </p:nvPr>
        </p:nvSpPr>
        <p:spPr>
          <a:xfrm>
            <a:off x="2490600" y="1614600"/>
            <a:ext cx="4162800" cy="9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9"/>
          <p:cNvSpPr txBox="1">
            <a:spLocks noGrp="1"/>
          </p:cNvSpPr>
          <p:nvPr>
            <p:ph type="subTitle" idx="1"/>
          </p:nvPr>
        </p:nvSpPr>
        <p:spPr>
          <a:xfrm>
            <a:off x="2479125" y="2734850"/>
            <a:ext cx="4162800" cy="10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9"/>
          <p:cNvSpPr/>
          <p:nvPr/>
        </p:nvSpPr>
        <p:spPr>
          <a:xfrm>
            <a:off x="8038964" y="2136263"/>
            <a:ext cx="200227"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720009" y="4386686"/>
            <a:ext cx="88589"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873842" y="4435273"/>
            <a:ext cx="592107"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1530695" y="4435273"/>
            <a:ext cx="296180"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1891870" y="4386686"/>
            <a:ext cx="8884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354510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68358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406625"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822061"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189"/>
        <p:cNvGrpSpPr/>
        <p:nvPr/>
      </p:nvGrpSpPr>
      <p:grpSpPr>
        <a:xfrm>
          <a:off x="0" y="0"/>
          <a:ext cx="0" cy="0"/>
          <a:chOff x="0" y="0"/>
          <a:chExt cx="0" cy="0"/>
        </a:xfrm>
      </p:grpSpPr>
      <p:sp>
        <p:nvSpPr>
          <p:cNvPr id="190" name="Google Shape;190;p1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191" name="Google Shape;191;p15"/>
          <p:cNvGrpSpPr/>
          <p:nvPr/>
        </p:nvGrpSpPr>
        <p:grpSpPr>
          <a:xfrm>
            <a:off x="520563" y="326550"/>
            <a:ext cx="8079900" cy="426900"/>
            <a:chOff x="552450" y="401675"/>
            <a:chExt cx="8079900" cy="426900"/>
          </a:xfrm>
        </p:grpSpPr>
        <p:sp>
          <p:nvSpPr>
            <p:cNvPr id="192" name="Google Shape;192;p1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193" name="Google Shape;193;p1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194" name="Google Shape;194;p1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195" name="Google Shape;195;p1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196" name="Google Shape;196;p1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15"/>
          <p:cNvSpPr/>
          <p:nvPr/>
        </p:nvSpPr>
        <p:spPr>
          <a:xfrm>
            <a:off x="6706362" y="974538"/>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nvGrpSpPr>
          <p:cNvPr id="198" name="Google Shape;198;p15"/>
          <p:cNvGrpSpPr/>
          <p:nvPr/>
        </p:nvGrpSpPr>
        <p:grpSpPr>
          <a:xfrm rot="1454574">
            <a:off x="7429935" y="440632"/>
            <a:ext cx="1199725" cy="1169337"/>
            <a:chOff x="7352643" y="433005"/>
            <a:chExt cx="1199742" cy="1169354"/>
          </a:xfrm>
        </p:grpSpPr>
        <p:sp>
          <p:nvSpPr>
            <p:cNvPr id="199" name="Google Shape;199;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200" name="Google Shape;200;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01" name="Google Shape;201;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202" name="Google Shape;202;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endParaRPr/>
            </a:p>
          </p:txBody>
        </p:sp>
      </p:grpSp>
      <p:sp>
        <p:nvSpPr>
          <p:cNvPr id="203" name="Google Shape;203;p15"/>
          <p:cNvSpPr/>
          <p:nvPr/>
        </p:nvSpPr>
        <p:spPr>
          <a:xfrm>
            <a:off x="5887212" y="974538"/>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204" name="Google Shape;204;p15"/>
          <p:cNvGrpSpPr/>
          <p:nvPr/>
        </p:nvGrpSpPr>
        <p:grpSpPr>
          <a:xfrm rot="2954896">
            <a:off x="168654" y="4078556"/>
            <a:ext cx="862337" cy="840495"/>
            <a:chOff x="7352643" y="433005"/>
            <a:chExt cx="1199742" cy="1169354"/>
          </a:xfrm>
        </p:grpSpPr>
        <p:sp>
          <p:nvSpPr>
            <p:cNvPr id="205" name="Google Shape;205;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206" name="Google Shape;206;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07" name="Google Shape;207;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208" name="Google Shape;208;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2142253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1"/>
        </a:solidFill>
        <a:effectLst/>
      </p:bgPr>
    </p:bg>
    <p:spTree>
      <p:nvGrpSpPr>
        <p:cNvPr id="1" name="Shape 209"/>
        <p:cNvGrpSpPr/>
        <p:nvPr/>
      </p:nvGrpSpPr>
      <p:grpSpPr>
        <a:xfrm>
          <a:off x="0" y="0"/>
          <a:ext cx="0" cy="0"/>
          <a:chOff x="0" y="0"/>
          <a:chExt cx="0" cy="0"/>
        </a:xfrm>
      </p:grpSpPr>
      <p:sp>
        <p:nvSpPr>
          <p:cNvPr id="210" name="Google Shape;210;p1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211" name="Google Shape;211;p16"/>
          <p:cNvGrpSpPr/>
          <p:nvPr/>
        </p:nvGrpSpPr>
        <p:grpSpPr>
          <a:xfrm>
            <a:off x="520563" y="326550"/>
            <a:ext cx="8079900" cy="426900"/>
            <a:chOff x="552450" y="401675"/>
            <a:chExt cx="8079900" cy="426900"/>
          </a:xfrm>
        </p:grpSpPr>
        <p:sp>
          <p:nvSpPr>
            <p:cNvPr id="212" name="Google Shape;212;p1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213" name="Google Shape;213;p1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214" name="Google Shape;214;p1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215" name="Google Shape;215;p1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16" name="Google Shape;216;p1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7" name="Google Shape;217;p16"/>
          <p:cNvGrpSpPr/>
          <p:nvPr/>
        </p:nvGrpSpPr>
        <p:grpSpPr>
          <a:xfrm rot="-697191">
            <a:off x="7107083" y="288062"/>
            <a:ext cx="1034120" cy="1034321"/>
            <a:chOff x="7764407" y="575481"/>
            <a:chExt cx="1308352" cy="1308606"/>
          </a:xfrm>
        </p:grpSpPr>
        <p:sp>
          <p:nvSpPr>
            <p:cNvPr id="218" name="Google Shape;218;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219" name="Google Shape;219;p16"/>
            <p:cNvGrpSpPr/>
            <p:nvPr/>
          </p:nvGrpSpPr>
          <p:grpSpPr>
            <a:xfrm rot="-846281">
              <a:off x="7879557" y="690583"/>
              <a:ext cx="1078052" cy="1078403"/>
              <a:chOff x="5759760" y="3433415"/>
              <a:chExt cx="583422" cy="583612"/>
            </a:xfrm>
          </p:grpSpPr>
          <p:sp>
            <p:nvSpPr>
              <p:cNvPr id="220" name="Google Shape;220;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221" name="Google Shape;221;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222" name="Google Shape;222;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223" name="Google Shape;223;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grpSp>
        <p:nvGrpSpPr>
          <p:cNvPr id="224" name="Google Shape;224;p16"/>
          <p:cNvGrpSpPr/>
          <p:nvPr/>
        </p:nvGrpSpPr>
        <p:grpSpPr>
          <a:xfrm rot="-697191">
            <a:off x="8087198" y="914503"/>
            <a:ext cx="673607" cy="673738"/>
            <a:chOff x="7764407" y="575481"/>
            <a:chExt cx="1308352" cy="1308606"/>
          </a:xfrm>
        </p:grpSpPr>
        <p:sp>
          <p:nvSpPr>
            <p:cNvPr id="225" name="Google Shape;225;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226" name="Google Shape;226;p16"/>
            <p:cNvGrpSpPr/>
            <p:nvPr/>
          </p:nvGrpSpPr>
          <p:grpSpPr>
            <a:xfrm rot="-846281">
              <a:off x="7879557" y="690583"/>
              <a:ext cx="1078052" cy="1078403"/>
              <a:chOff x="5759760" y="3433415"/>
              <a:chExt cx="583422" cy="583612"/>
            </a:xfrm>
          </p:grpSpPr>
          <p:sp>
            <p:nvSpPr>
              <p:cNvPr id="227" name="Google Shape;227;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228" name="Google Shape;228;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229" name="Google Shape;229;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230" name="Google Shape;230;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spTree>
    <p:extLst>
      <p:ext uri="{BB962C8B-B14F-4D97-AF65-F5344CB8AC3E}">
        <p14:creationId xmlns:p14="http://schemas.microsoft.com/office/powerpoint/2010/main" val="1891767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lt1"/>
        </a:solidFill>
        <a:effectLst/>
      </p:bgPr>
    </p:bg>
    <p:spTree>
      <p:nvGrpSpPr>
        <p:cNvPr id="1" name="Shape 231"/>
        <p:cNvGrpSpPr/>
        <p:nvPr/>
      </p:nvGrpSpPr>
      <p:grpSpPr>
        <a:xfrm>
          <a:off x="0" y="0"/>
          <a:ext cx="0" cy="0"/>
          <a:chOff x="0" y="0"/>
          <a:chExt cx="0" cy="0"/>
        </a:xfrm>
      </p:grpSpPr>
      <p:sp>
        <p:nvSpPr>
          <p:cNvPr id="232" name="Google Shape;232;p1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233" name="Google Shape;233;p17"/>
          <p:cNvGrpSpPr/>
          <p:nvPr/>
        </p:nvGrpSpPr>
        <p:grpSpPr>
          <a:xfrm>
            <a:off x="520563" y="326550"/>
            <a:ext cx="8079900" cy="426900"/>
            <a:chOff x="552450" y="401675"/>
            <a:chExt cx="8079900" cy="426900"/>
          </a:xfrm>
        </p:grpSpPr>
        <p:sp>
          <p:nvSpPr>
            <p:cNvPr id="234" name="Google Shape;234;p1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235" name="Google Shape;235;p1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236" name="Google Shape;236;p1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237" name="Google Shape;237;p1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38" name="Google Shape;238;p17"/>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17"/>
          <p:cNvSpPr/>
          <p:nvPr/>
        </p:nvSpPr>
        <p:spPr>
          <a:xfrm rot="423713">
            <a:off x="494816" y="3568422"/>
            <a:ext cx="440976" cy="44109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0" name="Google Shape;240;p17"/>
          <p:cNvSpPr/>
          <p:nvPr/>
        </p:nvSpPr>
        <p:spPr>
          <a:xfrm rot="-3237051" flipH="1">
            <a:off x="-70552" y="3201499"/>
            <a:ext cx="1457989" cy="1186350"/>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endParaRPr>
              <a:solidFill>
                <a:srgbClr val="FFFFFF"/>
              </a:solidFill>
            </a:endParaRPr>
          </a:p>
        </p:txBody>
      </p:sp>
    </p:spTree>
    <p:extLst>
      <p:ext uri="{BB962C8B-B14F-4D97-AF65-F5344CB8AC3E}">
        <p14:creationId xmlns:p14="http://schemas.microsoft.com/office/powerpoint/2010/main" val="17820460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accent2"/>
        </a:solidFill>
        <a:effectLst/>
      </p:bgPr>
    </p:bg>
    <p:spTree>
      <p:nvGrpSpPr>
        <p:cNvPr id="1" name="Shape 258"/>
        <p:cNvGrpSpPr/>
        <p:nvPr/>
      </p:nvGrpSpPr>
      <p:grpSpPr>
        <a:xfrm>
          <a:off x="0" y="0"/>
          <a:ext cx="0" cy="0"/>
          <a:chOff x="0" y="0"/>
          <a:chExt cx="0" cy="0"/>
        </a:xfrm>
      </p:grpSpPr>
      <p:sp>
        <p:nvSpPr>
          <p:cNvPr id="259" name="Google Shape;259;p19"/>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endParaRPr/>
          </a:p>
        </p:txBody>
      </p:sp>
      <p:grpSp>
        <p:nvGrpSpPr>
          <p:cNvPr id="260" name="Google Shape;260;p19"/>
          <p:cNvGrpSpPr/>
          <p:nvPr/>
        </p:nvGrpSpPr>
        <p:grpSpPr>
          <a:xfrm>
            <a:off x="520563" y="326550"/>
            <a:ext cx="8079900" cy="426900"/>
            <a:chOff x="552450" y="401675"/>
            <a:chExt cx="8079900" cy="426900"/>
          </a:xfrm>
        </p:grpSpPr>
        <p:sp>
          <p:nvSpPr>
            <p:cNvPr id="261" name="Google Shape;261;p1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262" name="Google Shape;262;p1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263" name="Google Shape;263;p1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264" name="Google Shape;264;p1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65" name="Google Shape;265;p19"/>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6" name="Google Shape;266;p19"/>
          <p:cNvGrpSpPr/>
          <p:nvPr/>
        </p:nvGrpSpPr>
        <p:grpSpPr>
          <a:xfrm rot="823452">
            <a:off x="8072400" y="847312"/>
            <a:ext cx="912772" cy="1009338"/>
            <a:chOff x="1191357" y="3451057"/>
            <a:chExt cx="597555" cy="660773"/>
          </a:xfrm>
        </p:grpSpPr>
        <p:sp>
          <p:nvSpPr>
            <p:cNvPr id="267" name="Google Shape;267;p19"/>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endParaRPr/>
            </a:p>
          </p:txBody>
        </p:sp>
        <p:sp>
          <p:nvSpPr>
            <p:cNvPr id="268" name="Google Shape;268;p19"/>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269" name="Google Shape;269;p19"/>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endParaRPr/>
            </a:p>
          </p:txBody>
        </p:sp>
        <p:sp>
          <p:nvSpPr>
            <p:cNvPr id="270" name="Google Shape;270;p19"/>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71" name="Google Shape;271;p19"/>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3270799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72"/>
        <p:cNvGrpSpPr/>
        <p:nvPr/>
      </p:nvGrpSpPr>
      <p:grpSpPr>
        <a:xfrm>
          <a:off x="0" y="0"/>
          <a:ext cx="0" cy="0"/>
          <a:chOff x="0" y="0"/>
          <a:chExt cx="0" cy="0"/>
        </a:xfrm>
      </p:grpSpPr>
      <p:sp>
        <p:nvSpPr>
          <p:cNvPr id="273" name="Google Shape;273;p2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274" name="Google Shape;274;p20"/>
          <p:cNvGrpSpPr/>
          <p:nvPr/>
        </p:nvGrpSpPr>
        <p:grpSpPr>
          <a:xfrm>
            <a:off x="520563" y="326550"/>
            <a:ext cx="8079900" cy="426900"/>
            <a:chOff x="552450" y="401675"/>
            <a:chExt cx="8079900" cy="426900"/>
          </a:xfrm>
        </p:grpSpPr>
        <p:sp>
          <p:nvSpPr>
            <p:cNvPr id="275" name="Google Shape;275;p2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276" name="Google Shape;276;p2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277" name="Google Shape;277;p2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278" name="Google Shape;278;p2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79" name="Google Shape;279;p20"/>
          <p:cNvSpPr txBox="1">
            <a:spLocks noGrp="1"/>
          </p:cNvSpPr>
          <p:nvPr>
            <p:ph type="subTitle" idx="1"/>
          </p:nvPr>
        </p:nvSpPr>
        <p:spPr>
          <a:xfrm rot="299">
            <a:off x="4572000" y="2896925"/>
            <a:ext cx="3447000" cy="80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0"/>
          <p:cNvSpPr txBox="1">
            <a:spLocks noGrp="1"/>
          </p:cNvSpPr>
          <p:nvPr>
            <p:ph type="title"/>
          </p:nvPr>
        </p:nvSpPr>
        <p:spPr>
          <a:xfrm>
            <a:off x="4572000" y="1430375"/>
            <a:ext cx="3447000" cy="146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81" name="Google Shape;281;p20"/>
          <p:cNvSpPr>
            <a:spLocks noGrp="1"/>
          </p:cNvSpPr>
          <p:nvPr>
            <p:ph type="pic" idx="2"/>
          </p:nvPr>
        </p:nvSpPr>
        <p:spPr>
          <a:xfrm>
            <a:off x="1373525" y="1191463"/>
            <a:ext cx="2710200" cy="3028500"/>
          </a:xfrm>
          <a:prstGeom prst="roundRect">
            <a:avLst>
              <a:gd name="adj" fmla="val 9964"/>
            </a:avLst>
          </a:prstGeom>
          <a:noFill/>
          <a:ln w="19050" cap="flat" cmpd="sng">
            <a:solidFill>
              <a:schemeClr val="dk2"/>
            </a:solidFill>
            <a:prstDash val="solid"/>
            <a:round/>
            <a:headEnd type="none" w="sm" len="sm"/>
            <a:tailEnd type="none" w="sm" len="sm"/>
          </a:ln>
        </p:spPr>
      </p:sp>
      <p:sp>
        <p:nvSpPr>
          <p:cNvPr id="282" name="Google Shape;282;p20"/>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
        <p:nvSpPr>
          <p:cNvPr id="283" name="Google Shape;283;p20"/>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grpSp>
        <p:nvGrpSpPr>
          <p:cNvPr id="284" name="Google Shape;284;p20"/>
          <p:cNvGrpSpPr/>
          <p:nvPr/>
        </p:nvGrpSpPr>
        <p:grpSpPr>
          <a:xfrm rot="1454298">
            <a:off x="118915" y="3968810"/>
            <a:ext cx="1128632" cy="1100045"/>
            <a:chOff x="7352643" y="433005"/>
            <a:chExt cx="1199742" cy="1169354"/>
          </a:xfrm>
        </p:grpSpPr>
        <p:sp>
          <p:nvSpPr>
            <p:cNvPr id="285" name="Google Shape;285;p20"/>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286" name="Google Shape;286;p20"/>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87" name="Google Shape;287;p20"/>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288" name="Google Shape;288;p20"/>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endParaRPr/>
            </a:p>
          </p:txBody>
        </p:sp>
      </p:grpSp>
      <p:sp>
        <p:nvSpPr>
          <p:cNvPr id="289" name="Google Shape;289;p20"/>
          <p:cNvSpPr/>
          <p:nvPr/>
        </p:nvSpPr>
        <p:spPr>
          <a:xfrm flipH="1">
            <a:off x="178957" y="3738137"/>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90" name="Google Shape;290;p20"/>
          <p:cNvSpPr/>
          <p:nvPr/>
        </p:nvSpPr>
        <p:spPr>
          <a:xfrm flipH="1">
            <a:off x="1373535" y="4603488"/>
            <a:ext cx="244483" cy="24452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1" name="Google Shape;291;p20"/>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1814988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92"/>
        <p:cNvGrpSpPr/>
        <p:nvPr/>
      </p:nvGrpSpPr>
      <p:grpSpPr>
        <a:xfrm>
          <a:off x="0" y="0"/>
          <a:ext cx="0" cy="0"/>
          <a:chOff x="0" y="0"/>
          <a:chExt cx="0" cy="0"/>
        </a:xfrm>
      </p:grpSpPr>
      <p:sp>
        <p:nvSpPr>
          <p:cNvPr id="293" name="Google Shape;293;p21"/>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294" name="Google Shape;294;p21"/>
          <p:cNvGrpSpPr/>
          <p:nvPr/>
        </p:nvGrpSpPr>
        <p:grpSpPr>
          <a:xfrm>
            <a:off x="520563" y="326550"/>
            <a:ext cx="8079900" cy="426900"/>
            <a:chOff x="552450" y="401675"/>
            <a:chExt cx="8079900" cy="426900"/>
          </a:xfrm>
        </p:grpSpPr>
        <p:sp>
          <p:nvSpPr>
            <p:cNvPr id="295" name="Google Shape;295;p2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296" name="Google Shape;296;p2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297" name="Google Shape;297;p2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298" name="Google Shape;298;p2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99" name="Google Shape;299;p21"/>
          <p:cNvSpPr txBox="1">
            <a:spLocks noGrp="1"/>
          </p:cNvSpPr>
          <p:nvPr>
            <p:ph type="subTitle" idx="1"/>
          </p:nvPr>
        </p:nvSpPr>
        <p:spPr>
          <a:xfrm rot="420">
            <a:off x="5358075" y="2660125"/>
            <a:ext cx="2456400" cy="996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0" name="Google Shape;300;p21"/>
          <p:cNvSpPr txBox="1">
            <a:spLocks noGrp="1"/>
          </p:cNvSpPr>
          <p:nvPr>
            <p:ph type="title"/>
          </p:nvPr>
        </p:nvSpPr>
        <p:spPr>
          <a:xfrm>
            <a:off x="5631513" y="2071775"/>
            <a:ext cx="17574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01" name="Google Shape;301;p21"/>
          <p:cNvSpPr>
            <a:spLocks noGrp="1"/>
          </p:cNvSpPr>
          <p:nvPr>
            <p:ph type="pic" idx="2"/>
          </p:nvPr>
        </p:nvSpPr>
        <p:spPr>
          <a:xfrm>
            <a:off x="1481629" y="1635513"/>
            <a:ext cx="3247200" cy="1803300"/>
          </a:xfrm>
          <a:prstGeom prst="rect">
            <a:avLst/>
          </a:prstGeom>
          <a:noFill/>
          <a:ln>
            <a:noFill/>
          </a:ln>
        </p:spPr>
      </p:sp>
      <p:sp>
        <p:nvSpPr>
          <p:cNvPr id="302" name="Google Shape;302;p21"/>
          <p:cNvSpPr/>
          <p:nvPr/>
        </p:nvSpPr>
        <p:spPr>
          <a:xfrm>
            <a:off x="6802913" y="1040725"/>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3" name="Google Shape;303;p21"/>
          <p:cNvSpPr/>
          <p:nvPr/>
        </p:nvSpPr>
        <p:spPr>
          <a:xfrm>
            <a:off x="5154700" y="1138531"/>
            <a:ext cx="841444" cy="160244"/>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04" name="Google Shape;304;p21"/>
          <p:cNvSpPr/>
          <p:nvPr/>
        </p:nvSpPr>
        <p:spPr>
          <a:xfrm>
            <a:off x="6071616" y="1138531"/>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6D65E0"/>
          </a:solidFill>
          <a:ln>
            <a:noFill/>
          </a:ln>
        </p:spPr>
        <p:txBody>
          <a:bodyPr spcFirstLastPara="1" wrap="square" lIns="91425" tIns="91425" rIns="91425" bIns="91425" anchor="ctr" anchorCtr="0">
            <a:noAutofit/>
          </a:bodyPr>
          <a:lstStyle/>
          <a:p>
            <a:endParaRPr/>
          </a:p>
        </p:txBody>
      </p:sp>
      <p:sp>
        <p:nvSpPr>
          <p:cNvPr id="305" name="Google Shape;305;p21"/>
          <p:cNvSpPr/>
          <p:nvPr/>
        </p:nvSpPr>
        <p:spPr>
          <a:xfrm>
            <a:off x="6724910" y="1138531"/>
            <a:ext cx="793898" cy="160244"/>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endParaRPr/>
          </a:p>
        </p:txBody>
      </p:sp>
      <p:sp>
        <p:nvSpPr>
          <p:cNvPr id="306" name="Google Shape;306;p21"/>
          <p:cNvSpPr/>
          <p:nvPr/>
        </p:nvSpPr>
        <p:spPr>
          <a:xfrm>
            <a:off x="720013" y="4354900"/>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7" name="Google Shape;307;p21"/>
          <p:cNvSpPr/>
          <p:nvPr/>
        </p:nvSpPr>
        <p:spPr>
          <a:xfrm>
            <a:off x="1366266" y="4272256"/>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4549271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2"/>
        </a:solidFill>
        <a:effectLst/>
      </p:bgPr>
    </p:bg>
    <p:spTree>
      <p:nvGrpSpPr>
        <p:cNvPr id="1" name="Shape 308"/>
        <p:cNvGrpSpPr/>
        <p:nvPr/>
      </p:nvGrpSpPr>
      <p:grpSpPr>
        <a:xfrm>
          <a:off x="0" y="0"/>
          <a:ext cx="0" cy="0"/>
          <a:chOff x="0" y="0"/>
          <a:chExt cx="0" cy="0"/>
        </a:xfrm>
      </p:grpSpPr>
      <p:sp>
        <p:nvSpPr>
          <p:cNvPr id="309" name="Google Shape;309;p22"/>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endParaRPr/>
          </a:p>
        </p:txBody>
      </p:sp>
      <p:grpSp>
        <p:nvGrpSpPr>
          <p:cNvPr id="310" name="Google Shape;310;p22"/>
          <p:cNvGrpSpPr/>
          <p:nvPr/>
        </p:nvGrpSpPr>
        <p:grpSpPr>
          <a:xfrm>
            <a:off x="520563" y="326550"/>
            <a:ext cx="8079900" cy="426900"/>
            <a:chOff x="552450" y="401675"/>
            <a:chExt cx="8079900" cy="426900"/>
          </a:xfrm>
        </p:grpSpPr>
        <p:sp>
          <p:nvSpPr>
            <p:cNvPr id="311" name="Google Shape;311;p2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312" name="Google Shape;312;p2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313" name="Google Shape;313;p2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314" name="Google Shape;314;p2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315" name="Google Shape;315;p22"/>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22"/>
          <p:cNvSpPr txBox="1">
            <a:spLocks noGrp="1"/>
          </p:cNvSpPr>
          <p:nvPr>
            <p:ph type="body" idx="1"/>
          </p:nvPr>
        </p:nvSpPr>
        <p:spPr>
          <a:xfrm>
            <a:off x="720000" y="1533525"/>
            <a:ext cx="7704000" cy="2324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317" name="Google Shape;317;p22"/>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
        <p:nvSpPr>
          <p:cNvPr id="318" name="Google Shape;318;p22"/>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
        <p:nvSpPr>
          <p:cNvPr id="319" name="Google Shape;319;p22"/>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858712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accent2"/>
        </a:solidFill>
        <a:effectLst/>
      </p:bgPr>
    </p:bg>
    <p:spTree>
      <p:nvGrpSpPr>
        <p:cNvPr id="1" name="Shape 320"/>
        <p:cNvGrpSpPr/>
        <p:nvPr/>
      </p:nvGrpSpPr>
      <p:grpSpPr>
        <a:xfrm>
          <a:off x="0" y="0"/>
          <a:ext cx="0" cy="0"/>
          <a:chOff x="0" y="0"/>
          <a:chExt cx="0" cy="0"/>
        </a:xfrm>
      </p:grpSpPr>
      <p:sp>
        <p:nvSpPr>
          <p:cNvPr id="321" name="Google Shape;321;p23"/>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endParaRPr/>
          </a:p>
        </p:txBody>
      </p:sp>
      <p:grpSp>
        <p:nvGrpSpPr>
          <p:cNvPr id="322" name="Google Shape;322;p23"/>
          <p:cNvGrpSpPr/>
          <p:nvPr/>
        </p:nvGrpSpPr>
        <p:grpSpPr>
          <a:xfrm>
            <a:off x="520563" y="326550"/>
            <a:ext cx="8079900" cy="426900"/>
            <a:chOff x="552450" y="401675"/>
            <a:chExt cx="8079900" cy="426900"/>
          </a:xfrm>
        </p:grpSpPr>
        <p:sp>
          <p:nvSpPr>
            <p:cNvPr id="323" name="Google Shape;323;p2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324" name="Google Shape;324;p2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325" name="Google Shape;325;p2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326" name="Google Shape;326;p2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327" name="Google Shape;327;p23"/>
          <p:cNvSpPr txBox="1">
            <a:spLocks noGrp="1"/>
          </p:cNvSpPr>
          <p:nvPr>
            <p:ph type="subTitle" idx="1"/>
          </p:nvPr>
        </p:nvSpPr>
        <p:spPr>
          <a:xfrm>
            <a:off x="1936263" y="3692325"/>
            <a:ext cx="2420100"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23"/>
          <p:cNvSpPr txBox="1">
            <a:spLocks noGrp="1"/>
          </p:cNvSpPr>
          <p:nvPr>
            <p:ph type="subTitle" idx="2"/>
          </p:nvPr>
        </p:nvSpPr>
        <p:spPr>
          <a:xfrm>
            <a:off x="4784638" y="3692275"/>
            <a:ext cx="2423100"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9" name="Google Shape;329;p23"/>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 name="Google Shape;330;p23"/>
          <p:cNvSpPr txBox="1">
            <a:spLocks noGrp="1"/>
          </p:cNvSpPr>
          <p:nvPr>
            <p:ph type="title" idx="3"/>
          </p:nvPr>
        </p:nvSpPr>
        <p:spPr>
          <a:xfrm>
            <a:off x="1941522" y="3274875"/>
            <a:ext cx="2409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31" name="Google Shape;331;p23"/>
          <p:cNvSpPr txBox="1">
            <a:spLocks noGrp="1"/>
          </p:cNvSpPr>
          <p:nvPr>
            <p:ph type="title" idx="4"/>
          </p:nvPr>
        </p:nvSpPr>
        <p:spPr>
          <a:xfrm>
            <a:off x="4789134" y="3274825"/>
            <a:ext cx="2414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2" name="Google Shape;332;p23"/>
          <p:cNvSpPr>
            <a:spLocks noGrp="1"/>
          </p:cNvSpPr>
          <p:nvPr>
            <p:ph type="pic" idx="5"/>
          </p:nvPr>
        </p:nvSpPr>
        <p:spPr>
          <a:xfrm>
            <a:off x="2391313" y="1693650"/>
            <a:ext cx="1509900" cy="1452000"/>
          </a:xfrm>
          <a:prstGeom prst="roundRect">
            <a:avLst>
              <a:gd name="adj" fmla="val 12275"/>
            </a:avLst>
          </a:prstGeom>
          <a:noFill/>
          <a:ln w="19050" cap="flat" cmpd="sng">
            <a:solidFill>
              <a:schemeClr val="dk2"/>
            </a:solidFill>
            <a:prstDash val="solid"/>
            <a:round/>
            <a:headEnd type="none" w="sm" len="sm"/>
            <a:tailEnd type="none" w="sm" len="sm"/>
          </a:ln>
        </p:spPr>
      </p:sp>
      <p:sp>
        <p:nvSpPr>
          <p:cNvPr id="333" name="Google Shape;333;p23"/>
          <p:cNvSpPr>
            <a:spLocks noGrp="1"/>
          </p:cNvSpPr>
          <p:nvPr>
            <p:ph type="pic" idx="6"/>
          </p:nvPr>
        </p:nvSpPr>
        <p:spPr>
          <a:xfrm>
            <a:off x="5241238" y="1693639"/>
            <a:ext cx="1509900" cy="1452000"/>
          </a:xfrm>
          <a:prstGeom prst="roundRect">
            <a:avLst>
              <a:gd name="adj" fmla="val 14418"/>
            </a:avLst>
          </a:prstGeom>
          <a:noFill/>
          <a:ln w="19050" cap="flat" cmpd="sng">
            <a:solidFill>
              <a:schemeClr val="accent5"/>
            </a:solidFill>
            <a:prstDash val="solid"/>
            <a:round/>
            <a:headEnd type="none" w="sm" len="sm"/>
            <a:tailEnd type="none" w="sm" len="sm"/>
          </a:ln>
        </p:spPr>
      </p:sp>
      <p:sp>
        <p:nvSpPr>
          <p:cNvPr id="334" name="Google Shape;334;p23"/>
          <p:cNvSpPr/>
          <p:nvPr/>
        </p:nvSpPr>
        <p:spPr>
          <a:xfrm>
            <a:off x="7946264"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
        <p:nvSpPr>
          <p:cNvPr id="335" name="Google Shape;335;p23"/>
          <p:cNvSpPr/>
          <p:nvPr/>
        </p:nvSpPr>
        <p:spPr>
          <a:xfrm>
            <a:off x="7946264" y="2237191"/>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
        <p:nvSpPr>
          <p:cNvPr id="336" name="Google Shape;336;p23"/>
          <p:cNvSpPr/>
          <p:nvPr/>
        </p:nvSpPr>
        <p:spPr>
          <a:xfrm>
            <a:off x="7946264" y="3226157"/>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8424768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37"/>
        <p:cNvGrpSpPr/>
        <p:nvPr/>
      </p:nvGrpSpPr>
      <p:grpSpPr>
        <a:xfrm>
          <a:off x="0" y="0"/>
          <a:ext cx="0" cy="0"/>
          <a:chOff x="0" y="0"/>
          <a:chExt cx="0" cy="0"/>
        </a:xfrm>
      </p:grpSpPr>
      <p:sp>
        <p:nvSpPr>
          <p:cNvPr id="338" name="Google Shape;338;p2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339" name="Google Shape;339;p24"/>
          <p:cNvGrpSpPr/>
          <p:nvPr/>
        </p:nvGrpSpPr>
        <p:grpSpPr>
          <a:xfrm>
            <a:off x="520563" y="326550"/>
            <a:ext cx="8079900" cy="426900"/>
            <a:chOff x="552450" y="401675"/>
            <a:chExt cx="8079900" cy="426900"/>
          </a:xfrm>
        </p:grpSpPr>
        <p:sp>
          <p:nvSpPr>
            <p:cNvPr id="340" name="Google Shape;340;p2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341" name="Google Shape;341;p2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342" name="Google Shape;342;p2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343" name="Google Shape;343;p2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344" name="Google Shape;344;p2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24"/>
          <p:cNvSpPr txBox="1">
            <a:spLocks noGrp="1"/>
          </p:cNvSpPr>
          <p:nvPr>
            <p:ph type="title" idx="2"/>
          </p:nvPr>
        </p:nvSpPr>
        <p:spPr>
          <a:xfrm>
            <a:off x="923025"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24"/>
          <p:cNvSpPr txBox="1">
            <a:spLocks noGrp="1"/>
          </p:cNvSpPr>
          <p:nvPr>
            <p:ph type="subTitle" idx="1"/>
          </p:nvPr>
        </p:nvSpPr>
        <p:spPr>
          <a:xfrm>
            <a:off x="922125" y="2571749"/>
            <a:ext cx="1958700" cy="12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24"/>
          <p:cNvSpPr txBox="1">
            <a:spLocks noGrp="1"/>
          </p:cNvSpPr>
          <p:nvPr>
            <p:ph type="title" idx="3"/>
          </p:nvPr>
        </p:nvSpPr>
        <p:spPr>
          <a:xfrm>
            <a:off x="3526675" y="2121900"/>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24"/>
          <p:cNvSpPr txBox="1">
            <a:spLocks noGrp="1"/>
          </p:cNvSpPr>
          <p:nvPr>
            <p:ph type="subTitle" idx="4"/>
          </p:nvPr>
        </p:nvSpPr>
        <p:spPr>
          <a:xfrm>
            <a:off x="3526675"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24"/>
          <p:cNvSpPr txBox="1">
            <a:spLocks noGrp="1"/>
          </p:cNvSpPr>
          <p:nvPr>
            <p:ph type="title" idx="5"/>
          </p:nvPr>
        </p:nvSpPr>
        <p:spPr>
          <a:xfrm>
            <a:off x="6130350"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24"/>
          <p:cNvSpPr txBox="1">
            <a:spLocks noGrp="1"/>
          </p:cNvSpPr>
          <p:nvPr>
            <p:ph type="subTitle" idx="6"/>
          </p:nvPr>
        </p:nvSpPr>
        <p:spPr>
          <a:xfrm>
            <a:off x="6130350"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24"/>
          <p:cNvSpPr/>
          <p:nvPr/>
        </p:nvSpPr>
        <p:spPr>
          <a:xfrm>
            <a:off x="6929708" y="969223"/>
            <a:ext cx="196098" cy="195643"/>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52" name="Google Shape;352;p24"/>
          <p:cNvSpPr/>
          <p:nvPr/>
        </p:nvSpPr>
        <p:spPr>
          <a:xfrm>
            <a:off x="7194650" y="969229"/>
            <a:ext cx="196097" cy="195643"/>
          </a:xfrm>
          <a:custGeom>
            <a:avLst/>
            <a:gdLst/>
            <a:ahLst/>
            <a:cxnLst/>
            <a:rect l="l" t="t" r="r" b="b"/>
            <a:pathLst>
              <a:path w="949" h="947" extrusionOk="0">
                <a:moveTo>
                  <a:pt x="473" y="1"/>
                </a:moveTo>
                <a:lnTo>
                  <a:pt x="948" y="947"/>
                </a:lnTo>
                <a:lnTo>
                  <a:pt x="0" y="947"/>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53" name="Google Shape;353;p24"/>
          <p:cNvSpPr/>
          <p:nvPr/>
        </p:nvSpPr>
        <p:spPr>
          <a:xfrm>
            <a:off x="7489841" y="969229"/>
            <a:ext cx="779478" cy="195655"/>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endParaRPr/>
          </a:p>
        </p:txBody>
      </p:sp>
      <p:sp>
        <p:nvSpPr>
          <p:cNvPr id="354" name="Google Shape;354;p24"/>
          <p:cNvSpPr/>
          <p:nvPr/>
        </p:nvSpPr>
        <p:spPr>
          <a:xfrm>
            <a:off x="1261497"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5" name="Google Shape;355;p24"/>
          <p:cNvSpPr/>
          <p:nvPr/>
        </p:nvSpPr>
        <p:spPr>
          <a:xfrm>
            <a:off x="922127"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2961535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56"/>
        <p:cNvGrpSpPr/>
        <p:nvPr/>
      </p:nvGrpSpPr>
      <p:grpSpPr>
        <a:xfrm>
          <a:off x="0" y="0"/>
          <a:ext cx="0" cy="0"/>
          <a:chOff x="0" y="0"/>
          <a:chExt cx="0" cy="0"/>
        </a:xfrm>
      </p:grpSpPr>
      <p:sp>
        <p:nvSpPr>
          <p:cNvPr id="357" name="Google Shape;357;p2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358" name="Google Shape;358;p25"/>
          <p:cNvGrpSpPr/>
          <p:nvPr/>
        </p:nvGrpSpPr>
        <p:grpSpPr>
          <a:xfrm>
            <a:off x="520563" y="326550"/>
            <a:ext cx="8079900" cy="426900"/>
            <a:chOff x="552450" y="401675"/>
            <a:chExt cx="8079900" cy="426900"/>
          </a:xfrm>
        </p:grpSpPr>
        <p:sp>
          <p:nvSpPr>
            <p:cNvPr id="359" name="Google Shape;359;p2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360" name="Google Shape;360;p2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361" name="Google Shape;361;p2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362" name="Google Shape;362;p2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363" name="Google Shape;363;p25"/>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25"/>
          <p:cNvSpPr txBox="1">
            <a:spLocks noGrp="1"/>
          </p:cNvSpPr>
          <p:nvPr>
            <p:ph type="title" idx="2"/>
          </p:nvPr>
        </p:nvSpPr>
        <p:spPr>
          <a:xfrm>
            <a:off x="2163750" y="180832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5" name="Google Shape;365;p25"/>
          <p:cNvSpPr txBox="1">
            <a:spLocks noGrp="1"/>
          </p:cNvSpPr>
          <p:nvPr>
            <p:ph type="subTitle" idx="1"/>
          </p:nvPr>
        </p:nvSpPr>
        <p:spPr>
          <a:xfrm>
            <a:off x="1815713" y="2342313"/>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6" name="Google Shape;366;p25"/>
          <p:cNvSpPr txBox="1">
            <a:spLocks noGrp="1"/>
          </p:cNvSpPr>
          <p:nvPr>
            <p:ph type="title" idx="3"/>
          </p:nvPr>
        </p:nvSpPr>
        <p:spPr>
          <a:xfrm>
            <a:off x="5261384" y="1807500"/>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7" name="Google Shape;367;p25"/>
          <p:cNvSpPr txBox="1">
            <a:spLocks noGrp="1"/>
          </p:cNvSpPr>
          <p:nvPr>
            <p:ph type="subTitle" idx="4"/>
          </p:nvPr>
        </p:nvSpPr>
        <p:spPr>
          <a:xfrm>
            <a:off x="4957215" y="233407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8" name="Google Shape;368;p25"/>
          <p:cNvSpPr txBox="1">
            <a:spLocks noGrp="1"/>
          </p:cNvSpPr>
          <p:nvPr>
            <p:ph type="title" idx="5"/>
          </p:nvPr>
        </p:nvSpPr>
        <p:spPr>
          <a:xfrm>
            <a:off x="2163802"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9" name="Google Shape;369;p25"/>
          <p:cNvSpPr txBox="1">
            <a:spLocks noGrp="1"/>
          </p:cNvSpPr>
          <p:nvPr>
            <p:ph type="subTitle" idx="6"/>
          </p:nvPr>
        </p:nvSpPr>
        <p:spPr>
          <a:xfrm>
            <a:off x="1815700"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 name="Google Shape;370;p25"/>
          <p:cNvSpPr txBox="1">
            <a:spLocks noGrp="1"/>
          </p:cNvSpPr>
          <p:nvPr>
            <p:ph type="title" idx="7"/>
          </p:nvPr>
        </p:nvSpPr>
        <p:spPr>
          <a:xfrm>
            <a:off x="5261375"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1" name="Google Shape;371;p25"/>
          <p:cNvSpPr txBox="1">
            <a:spLocks noGrp="1"/>
          </p:cNvSpPr>
          <p:nvPr>
            <p:ph type="subTitle" idx="8"/>
          </p:nvPr>
        </p:nvSpPr>
        <p:spPr>
          <a:xfrm>
            <a:off x="4957202"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25"/>
          <p:cNvSpPr/>
          <p:nvPr/>
        </p:nvSpPr>
        <p:spPr>
          <a:xfrm>
            <a:off x="6966976" y="1083426"/>
            <a:ext cx="986749"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373" name="Google Shape;373;p25"/>
          <p:cNvGrpSpPr/>
          <p:nvPr/>
        </p:nvGrpSpPr>
        <p:grpSpPr>
          <a:xfrm>
            <a:off x="7580498" y="313907"/>
            <a:ext cx="1440046" cy="1407772"/>
            <a:chOff x="7499398" y="624507"/>
            <a:chExt cx="1440046" cy="1407772"/>
          </a:xfrm>
        </p:grpSpPr>
        <p:sp>
          <p:nvSpPr>
            <p:cNvPr id="374" name="Google Shape;374;p25"/>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375" name="Google Shape;375;p25"/>
            <p:cNvGrpSpPr/>
            <p:nvPr/>
          </p:nvGrpSpPr>
          <p:grpSpPr>
            <a:xfrm rot="-1343739">
              <a:off x="7664174" y="789203"/>
              <a:ext cx="1078029" cy="1078380"/>
              <a:chOff x="5759760" y="3433415"/>
              <a:chExt cx="583422" cy="583612"/>
            </a:xfrm>
          </p:grpSpPr>
          <p:sp>
            <p:nvSpPr>
              <p:cNvPr id="376" name="Google Shape;376;p2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77" name="Google Shape;377;p2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78" name="Google Shape;378;p2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79" name="Google Shape;379;p2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sp>
        <p:nvSpPr>
          <p:cNvPr id="380" name="Google Shape;380;p25"/>
          <p:cNvSpPr/>
          <p:nvPr/>
        </p:nvSpPr>
        <p:spPr>
          <a:xfrm>
            <a:off x="276638" y="4345001"/>
            <a:ext cx="886720"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5855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1052775" y="1880325"/>
            <a:ext cx="2404800" cy="183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81"/>
        <p:cNvGrpSpPr/>
        <p:nvPr/>
      </p:nvGrpSpPr>
      <p:grpSpPr>
        <a:xfrm>
          <a:off x="0" y="0"/>
          <a:ext cx="0" cy="0"/>
          <a:chOff x="0" y="0"/>
          <a:chExt cx="0" cy="0"/>
        </a:xfrm>
      </p:grpSpPr>
      <p:sp>
        <p:nvSpPr>
          <p:cNvPr id="382" name="Google Shape;382;p2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383" name="Google Shape;383;p26"/>
          <p:cNvGrpSpPr/>
          <p:nvPr/>
        </p:nvGrpSpPr>
        <p:grpSpPr>
          <a:xfrm>
            <a:off x="520563" y="326550"/>
            <a:ext cx="8079900" cy="426900"/>
            <a:chOff x="552450" y="401675"/>
            <a:chExt cx="8079900" cy="426900"/>
          </a:xfrm>
        </p:grpSpPr>
        <p:sp>
          <p:nvSpPr>
            <p:cNvPr id="384" name="Google Shape;384;p2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385" name="Google Shape;385;p2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386" name="Google Shape;386;p2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387" name="Google Shape;387;p2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388" name="Google Shape;388;p2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9" name="Google Shape;389;p26"/>
          <p:cNvSpPr txBox="1">
            <a:spLocks noGrp="1"/>
          </p:cNvSpPr>
          <p:nvPr>
            <p:ph type="title" idx="2"/>
          </p:nvPr>
        </p:nvSpPr>
        <p:spPr>
          <a:xfrm>
            <a:off x="903750" y="1749300"/>
            <a:ext cx="193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0" name="Google Shape;390;p26"/>
          <p:cNvSpPr txBox="1">
            <a:spLocks noGrp="1"/>
          </p:cNvSpPr>
          <p:nvPr>
            <p:ph type="subTitle" idx="1"/>
          </p:nvPr>
        </p:nvSpPr>
        <p:spPr>
          <a:xfrm>
            <a:off x="925988" y="2277000"/>
            <a:ext cx="19380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1" name="Google Shape;391;p26"/>
          <p:cNvSpPr txBox="1">
            <a:spLocks noGrp="1"/>
          </p:cNvSpPr>
          <p:nvPr>
            <p:ph type="title" idx="3"/>
          </p:nvPr>
        </p:nvSpPr>
        <p:spPr>
          <a:xfrm>
            <a:off x="3602719" y="174930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2" name="Google Shape;392;p26"/>
          <p:cNvSpPr txBox="1">
            <a:spLocks noGrp="1"/>
          </p:cNvSpPr>
          <p:nvPr>
            <p:ph type="subTitle" idx="4"/>
          </p:nvPr>
        </p:nvSpPr>
        <p:spPr>
          <a:xfrm>
            <a:off x="3613313" y="227700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3" name="Google Shape;393;p26"/>
          <p:cNvSpPr txBox="1">
            <a:spLocks noGrp="1"/>
          </p:cNvSpPr>
          <p:nvPr>
            <p:ph type="title" idx="5"/>
          </p:nvPr>
        </p:nvSpPr>
        <p:spPr>
          <a:xfrm>
            <a:off x="903450"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4" name="Google Shape;394;p26"/>
          <p:cNvSpPr txBox="1">
            <a:spLocks noGrp="1"/>
          </p:cNvSpPr>
          <p:nvPr>
            <p:ph type="subTitle" idx="6"/>
          </p:nvPr>
        </p:nvSpPr>
        <p:spPr>
          <a:xfrm>
            <a:off x="926063"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5" name="Google Shape;395;p26"/>
          <p:cNvSpPr txBox="1">
            <a:spLocks noGrp="1"/>
          </p:cNvSpPr>
          <p:nvPr>
            <p:ph type="title" idx="7"/>
          </p:nvPr>
        </p:nvSpPr>
        <p:spPr>
          <a:xfrm>
            <a:off x="3602719"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6" name="Google Shape;396;p26"/>
          <p:cNvSpPr txBox="1">
            <a:spLocks noGrp="1"/>
          </p:cNvSpPr>
          <p:nvPr>
            <p:ph type="subTitle" idx="8"/>
          </p:nvPr>
        </p:nvSpPr>
        <p:spPr>
          <a:xfrm>
            <a:off x="3613238"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7" name="Google Shape;397;p26"/>
          <p:cNvSpPr txBox="1">
            <a:spLocks noGrp="1"/>
          </p:cNvSpPr>
          <p:nvPr>
            <p:ph type="title" idx="9"/>
          </p:nvPr>
        </p:nvSpPr>
        <p:spPr>
          <a:xfrm>
            <a:off x="6233770" y="174930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8" name="Google Shape;398;p26"/>
          <p:cNvSpPr txBox="1">
            <a:spLocks noGrp="1"/>
          </p:cNvSpPr>
          <p:nvPr>
            <p:ph type="subTitle" idx="13"/>
          </p:nvPr>
        </p:nvSpPr>
        <p:spPr>
          <a:xfrm>
            <a:off x="6255863" y="228960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9" name="Google Shape;399;p26"/>
          <p:cNvSpPr txBox="1">
            <a:spLocks noGrp="1"/>
          </p:cNvSpPr>
          <p:nvPr>
            <p:ph type="title" idx="14"/>
          </p:nvPr>
        </p:nvSpPr>
        <p:spPr>
          <a:xfrm>
            <a:off x="6233770"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00" name="Google Shape;400;p26"/>
          <p:cNvSpPr txBox="1">
            <a:spLocks noGrp="1"/>
          </p:cNvSpPr>
          <p:nvPr>
            <p:ph type="subTitle" idx="15"/>
          </p:nvPr>
        </p:nvSpPr>
        <p:spPr>
          <a:xfrm>
            <a:off x="6255788"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01" name="Google Shape;401;p26"/>
          <p:cNvGrpSpPr/>
          <p:nvPr/>
        </p:nvGrpSpPr>
        <p:grpSpPr>
          <a:xfrm rot="-772050">
            <a:off x="7298023" y="153508"/>
            <a:ext cx="1302599" cy="1303396"/>
            <a:chOff x="7530588" y="382981"/>
            <a:chExt cx="1302582" cy="1303380"/>
          </a:xfrm>
        </p:grpSpPr>
        <p:sp>
          <p:nvSpPr>
            <p:cNvPr id="402" name="Google Shape;402;p26"/>
            <p:cNvSpPr/>
            <p:nvPr/>
          </p:nvSpPr>
          <p:spPr>
            <a:xfrm rot="892134">
              <a:off x="7763764" y="583692"/>
              <a:ext cx="956322" cy="956322"/>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403" name="Google Shape;403;p26"/>
            <p:cNvSpPr/>
            <p:nvPr/>
          </p:nvSpPr>
          <p:spPr>
            <a:xfrm rot="-8220844">
              <a:off x="7721062" y="574253"/>
              <a:ext cx="921634" cy="921634"/>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04" name="Google Shape;404;p26"/>
            <p:cNvSpPr/>
            <p:nvPr/>
          </p:nvSpPr>
          <p:spPr>
            <a:xfrm rot="-8220844">
              <a:off x="7893618" y="949438"/>
              <a:ext cx="503697" cy="516222"/>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05" name="Google Shape;405;p26"/>
            <p:cNvSpPr/>
            <p:nvPr/>
          </p:nvSpPr>
          <p:spPr>
            <a:xfrm rot="-8220844">
              <a:off x="7782384" y="568843"/>
              <a:ext cx="847895" cy="76872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406" name="Google Shape;406;p26"/>
          <p:cNvSpPr/>
          <p:nvPr/>
        </p:nvSpPr>
        <p:spPr>
          <a:xfrm rot="8577204">
            <a:off x="8349726" y="1205863"/>
            <a:ext cx="316288" cy="316369"/>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07" name="Google Shape;407;p26"/>
          <p:cNvSpPr/>
          <p:nvPr/>
        </p:nvSpPr>
        <p:spPr>
          <a:xfrm rot="8577085">
            <a:off x="6895024" y="381730"/>
            <a:ext cx="489346" cy="4894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75369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08"/>
        <p:cNvGrpSpPr/>
        <p:nvPr/>
      </p:nvGrpSpPr>
      <p:grpSpPr>
        <a:xfrm>
          <a:off x="0" y="0"/>
          <a:ext cx="0" cy="0"/>
          <a:chOff x="0" y="0"/>
          <a:chExt cx="0" cy="0"/>
        </a:xfrm>
      </p:grpSpPr>
      <p:sp>
        <p:nvSpPr>
          <p:cNvPr id="409" name="Google Shape;409;p2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410" name="Google Shape;410;p27"/>
          <p:cNvGrpSpPr/>
          <p:nvPr/>
        </p:nvGrpSpPr>
        <p:grpSpPr>
          <a:xfrm>
            <a:off x="520563" y="326550"/>
            <a:ext cx="8079900" cy="426900"/>
            <a:chOff x="552450" y="401675"/>
            <a:chExt cx="8079900" cy="426900"/>
          </a:xfrm>
        </p:grpSpPr>
        <p:sp>
          <p:nvSpPr>
            <p:cNvPr id="411" name="Google Shape;411;p2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412" name="Google Shape;412;p2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413" name="Google Shape;413;p2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14" name="Google Shape;414;p2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415" name="Google Shape;415;p27"/>
          <p:cNvSpPr txBox="1">
            <a:spLocks noGrp="1"/>
          </p:cNvSpPr>
          <p:nvPr>
            <p:ph type="title" hasCustomPrompt="1"/>
          </p:nvPr>
        </p:nvSpPr>
        <p:spPr>
          <a:xfrm rot="-535">
            <a:off x="1861862" y="1725456"/>
            <a:ext cx="1928400" cy="9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6" name="Google Shape;416;p27"/>
          <p:cNvSpPr txBox="1">
            <a:spLocks noGrp="1"/>
          </p:cNvSpPr>
          <p:nvPr>
            <p:ph type="subTitle" idx="1"/>
          </p:nvPr>
        </p:nvSpPr>
        <p:spPr>
          <a:xfrm>
            <a:off x="1640850" y="3426600"/>
            <a:ext cx="24048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7" name="Google Shape;417;p27"/>
          <p:cNvSpPr txBox="1">
            <a:spLocks noGrp="1"/>
          </p:cNvSpPr>
          <p:nvPr>
            <p:ph type="title" idx="2" hasCustomPrompt="1"/>
          </p:nvPr>
        </p:nvSpPr>
        <p:spPr>
          <a:xfrm>
            <a:off x="5352316" y="1732553"/>
            <a:ext cx="1929300" cy="9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8" name="Google Shape;418;p27"/>
          <p:cNvSpPr txBox="1">
            <a:spLocks noGrp="1"/>
          </p:cNvSpPr>
          <p:nvPr>
            <p:ph type="subTitle" idx="3"/>
          </p:nvPr>
        </p:nvSpPr>
        <p:spPr>
          <a:xfrm>
            <a:off x="5114563" y="3426300"/>
            <a:ext cx="24048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19" name="Google Shape;419;p27"/>
          <p:cNvGrpSpPr/>
          <p:nvPr/>
        </p:nvGrpSpPr>
        <p:grpSpPr>
          <a:xfrm>
            <a:off x="7769832" y="3176181"/>
            <a:ext cx="1308352" cy="1308606"/>
            <a:chOff x="7764407" y="575481"/>
            <a:chExt cx="1308352" cy="1308606"/>
          </a:xfrm>
        </p:grpSpPr>
        <p:sp>
          <p:nvSpPr>
            <p:cNvPr id="420" name="Google Shape;420;p27"/>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421" name="Google Shape;421;p27"/>
            <p:cNvGrpSpPr/>
            <p:nvPr/>
          </p:nvGrpSpPr>
          <p:grpSpPr>
            <a:xfrm rot="-846281">
              <a:off x="7879557" y="690583"/>
              <a:ext cx="1078052" cy="1078403"/>
              <a:chOff x="5759760" y="3433415"/>
              <a:chExt cx="583422" cy="583612"/>
            </a:xfrm>
          </p:grpSpPr>
          <p:sp>
            <p:nvSpPr>
              <p:cNvPr id="422" name="Google Shape;422;p2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23" name="Google Shape;423;p2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24" name="Google Shape;424;p2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25" name="Google Shape;425;p2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grpSp>
        <p:nvGrpSpPr>
          <p:cNvPr id="426" name="Google Shape;426;p27"/>
          <p:cNvGrpSpPr/>
          <p:nvPr/>
        </p:nvGrpSpPr>
        <p:grpSpPr>
          <a:xfrm rot="1591012">
            <a:off x="255362" y="3719967"/>
            <a:ext cx="765445" cy="765594"/>
            <a:chOff x="7764407" y="575481"/>
            <a:chExt cx="1308352" cy="1308606"/>
          </a:xfrm>
        </p:grpSpPr>
        <p:sp>
          <p:nvSpPr>
            <p:cNvPr id="427" name="Google Shape;427;p27"/>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428" name="Google Shape;428;p27"/>
            <p:cNvGrpSpPr/>
            <p:nvPr/>
          </p:nvGrpSpPr>
          <p:grpSpPr>
            <a:xfrm rot="-846281">
              <a:off x="7879557" y="690583"/>
              <a:ext cx="1078052" cy="1078403"/>
              <a:chOff x="5759760" y="3433415"/>
              <a:chExt cx="583422" cy="583612"/>
            </a:xfrm>
          </p:grpSpPr>
          <p:sp>
            <p:nvSpPr>
              <p:cNvPr id="429" name="Google Shape;429;p2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30" name="Google Shape;430;p2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31" name="Google Shape;431;p2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32" name="Google Shape;432;p2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sp>
        <p:nvSpPr>
          <p:cNvPr id="433" name="Google Shape;433;p27"/>
          <p:cNvSpPr/>
          <p:nvPr/>
        </p:nvSpPr>
        <p:spPr>
          <a:xfrm>
            <a:off x="993081" y="4281718"/>
            <a:ext cx="349624" cy="321774"/>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4" name="Google Shape;434;p27"/>
          <p:cNvSpPr/>
          <p:nvPr/>
        </p:nvSpPr>
        <p:spPr>
          <a:xfrm>
            <a:off x="7896964" y="4416377"/>
            <a:ext cx="426868" cy="426901"/>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chemeClr val="lt2"/>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8217484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2"/>
        </a:solidFill>
        <a:effectLst/>
      </p:bgPr>
    </p:bg>
    <p:spTree>
      <p:nvGrpSpPr>
        <p:cNvPr id="1" name="Shape 435"/>
        <p:cNvGrpSpPr/>
        <p:nvPr/>
      </p:nvGrpSpPr>
      <p:grpSpPr>
        <a:xfrm>
          <a:off x="0" y="0"/>
          <a:ext cx="0" cy="0"/>
          <a:chOff x="0" y="0"/>
          <a:chExt cx="0" cy="0"/>
        </a:xfrm>
      </p:grpSpPr>
      <p:sp>
        <p:nvSpPr>
          <p:cNvPr id="436" name="Google Shape;436;p28"/>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endParaRPr/>
          </a:p>
        </p:txBody>
      </p:sp>
      <p:grpSp>
        <p:nvGrpSpPr>
          <p:cNvPr id="437" name="Google Shape;437;p28"/>
          <p:cNvGrpSpPr/>
          <p:nvPr/>
        </p:nvGrpSpPr>
        <p:grpSpPr>
          <a:xfrm>
            <a:off x="520563" y="326550"/>
            <a:ext cx="8079900" cy="426900"/>
            <a:chOff x="552450" y="401675"/>
            <a:chExt cx="8079900" cy="426900"/>
          </a:xfrm>
        </p:grpSpPr>
        <p:sp>
          <p:nvSpPr>
            <p:cNvPr id="438" name="Google Shape;438;p2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439" name="Google Shape;439;p2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440" name="Google Shape;440;p2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41" name="Google Shape;441;p2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442" name="Google Shape;442;p28"/>
          <p:cNvSpPr txBox="1">
            <a:spLocks noGrp="1"/>
          </p:cNvSpPr>
          <p:nvPr>
            <p:ph type="ctrTitle"/>
          </p:nvPr>
        </p:nvSpPr>
        <p:spPr>
          <a:xfrm>
            <a:off x="2571776" y="970275"/>
            <a:ext cx="4000500" cy="112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3" name="Google Shape;443;p28"/>
          <p:cNvSpPr txBox="1">
            <a:spLocks noGrp="1"/>
          </p:cNvSpPr>
          <p:nvPr>
            <p:ph type="subTitle" idx="1"/>
          </p:nvPr>
        </p:nvSpPr>
        <p:spPr>
          <a:xfrm>
            <a:off x="2679325" y="1960151"/>
            <a:ext cx="3785400" cy="11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44" name="Google Shape;444;p28"/>
          <p:cNvSpPr txBox="1">
            <a:spLocks noGrp="1"/>
          </p:cNvSpPr>
          <p:nvPr>
            <p:ph type="subTitle" idx="2"/>
          </p:nvPr>
        </p:nvSpPr>
        <p:spPr>
          <a:xfrm rot="-962">
            <a:off x="2963720" y="4229842"/>
            <a:ext cx="32166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445" name="Google Shape;445;p28"/>
          <p:cNvSpPr/>
          <p:nvPr/>
        </p:nvSpPr>
        <p:spPr>
          <a:xfrm>
            <a:off x="1420170" y="3866250"/>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6" name="Google Shape;446;p28"/>
          <p:cNvSpPr/>
          <p:nvPr/>
        </p:nvSpPr>
        <p:spPr>
          <a:xfrm rot="3225843">
            <a:off x="709236" y="3422282"/>
            <a:ext cx="1874246" cy="1525057"/>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7" name="Google Shape;447;p28"/>
          <p:cNvSpPr/>
          <p:nvPr/>
        </p:nvSpPr>
        <p:spPr>
          <a:xfrm>
            <a:off x="419576" y="4453263"/>
            <a:ext cx="300428" cy="300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endParaRPr/>
          </a:p>
        </p:txBody>
      </p:sp>
      <p:grpSp>
        <p:nvGrpSpPr>
          <p:cNvPr id="448" name="Google Shape;448;p28"/>
          <p:cNvGrpSpPr/>
          <p:nvPr/>
        </p:nvGrpSpPr>
        <p:grpSpPr>
          <a:xfrm rot="823452">
            <a:off x="750513" y="2098687"/>
            <a:ext cx="912772" cy="1009338"/>
            <a:chOff x="1191357" y="3451057"/>
            <a:chExt cx="597555" cy="660773"/>
          </a:xfrm>
        </p:grpSpPr>
        <p:sp>
          <p:nvSpPr>
            <p:cNvPr id="449" name="Google Shape;449;p28"/>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endParaRPr/>
            </a:p>
          </p:txBody>
        </p:sp>
        <p:sp>
          <p:nvSpPr>
            <p:cNvPr id="450" name="Google Shape;450;p28"/>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51" name="Google Shape;451;p28"/>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endParaRPr/>
            </a:p>
          </p:txBody>
        </p:sp>
        <p:sp>
          <p:nvSpPr>
            <p:cNvPr id="452" name="Google Shape;452;p28"/>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3" name="Google Shape;453;p28"/>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54" name="Google Shape;454;p28"/>
          <p:cNvGrpSpPr/>
          <p:nvPr/>
        </p:nvGrpSpPr>
        <p:grpSpPr>
          <a:xfrm rot="-10005687">
            <a:off x="7176474" y="640475"/>
            <a:ext cx="1900295" cy="1900078"/>
            <a:chOff x="277881" y="2901316"/>
            <a:chExt cx="1900344" cy="1900126"/>
          </a:xfrm>
        </p:grpSpPr>
        <p:sp>
          <p:nvSpPr>
            <p:cNvPr id="455" name="Google Shape;455;p28"/>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456" name="Google Shape;456;p28"/>
            <p:cNvGrpSpPr/>
            <p:nvPr/>
          </p:nvGrpSpPr>
          <p:grpSpPr>
            <a:xfrm rot="2322109">
              <a:off x="551788" y="3175815"/>
              <a:ext cx="1352529" cy="1351128"/>
              <a:chOff x="200055" y="3556746"/>
              <a:chExt cx="869964" cy="869063"/>
            </a:xfrm>
          </p:grpSpPr>
          <p:sp>
            <p:nvSpPr>
              <p:cNvPr id="457" name="Google Shape;457;p28"/>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58" name="Google Shape;458;p28"/>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59" name="Google Shape;459;p28"/>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60" name="Google Shape;460;p28"/>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sp>
        <p:nvSpPr>
          <p:cNvPr id="461" name="Google Shape;461;p28"/>
          <p:cNvSpPr/>
          <p:nvPr/>
        </p:nvSpPr>
        <p:spPr>
          <a:xfrm rot="-9721048">
            <a:off x="7249054" y="670182"/>
            <a:ext cx="683619" cy="68379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62" name="Google Shape;462;p28"/>
          <p:cNvSpPr/>
          <p:nvPr/>
        </p:nvSpPr>
        <p:spPr>
          <a:xfrm rot="-9720997">
            <a:off x="8465674" y="2411364"/>
            <a:ext cx="320672" cy="32076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3" name="Google Shape;463;p28"/>
          <p:cNvSpPr/>
          <p:nvPr/>
        </p:nvSpPr>
        <p:spPr>
          <a:xfrm rot="-9721047">
            <a:off x="7855629" y="2590821"/>
            <a:ext cx="146813" cy="1468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4" name="Google Shape;464;p28"/>
          <p:cNvSpPr/>
          <p:nvPr/>
        </p:nvSpPr>
        <p:spPr>
          <a:xfrm rot="-9721073">
            <a:off x="6906618" y="951315"/>
            <a:ext cx="121490" cy="12152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5" name="Google Shape;465;p28"/>
          <p:cNvSpPr txBox="1"/>
          <p:nvPr/>
        </p:nvSpPr>
        <p:spPr>
          <a:xfrm>
            <a:off x="2638875" y="3554025"/>
            <a:ext cx="3866700" cy="722700"/>
          </a:xfrm>
          <a:prstGeom prst="rect">
            <a:avLst/>
          </a:prstGeom>
          <a:noFill/>
          <a:ln>
            <a:noFill/>
          </a:ln>
        </p:spPr>
        <p:txBody>
          <a:bodyPr spcFirstLastPara="1" wrap="square" lIns="91425" tIns="91425" rIns="91425" bIns="91425" anchor="t" anchorCtr="0">
            <a:noAutofit/>
          </a:bodyPr>
          <a:lstStyle/>
          <a:p>
            <a:pPr algn="ctr">
              <a:spcBef>
                <a:spcPts val="300"/>
              </a:spcBef>
            </a:pPr>
            <a:r>
              <a:rPr lang="en" sz="1200" b="1">
                <a:solidFill>
                  <a:srgbClr val="FFFFFF"/>
                </a:solidFill>
                <a:latin typeface="Cabin"/>
                <a:ea typeface="Cabin"/>
                <a:cs typeface="Cabin"/>
                <a:sym typeface="Cabin"/>
              </a:rPr>
              <a:t>CREDITS:</a:t>
            </a:r>
            <a:r>
              <a:rPr lang="en" sz="1200">
                <a:solidFill>
                  <a:srgbClr val="FFFFFF"/>
                </a:solidFill>
                <a:latin typeface="Cabin"/>
                <a:ea typeface="Cabin"/>
                <a:cs typeface="Cabin"/>
                <a:sym typeface="Cabin"/>
              </a:rPr>
              <a:t> This presentation template was created by </a:t>
            </a:r>
            <a:r>
              <a:rPr lang="en" sz="1200" b="1">
                <a:solidFill>
                  <a:srgbClr val="FFFFFF"/>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b="1">
                <a:solidFill>
                  <a:srgbClr val="FFFFFF"/>
                </a:solidFill>
                <a:latin typeface="Cabin"/>
                <a:ea typeface="Cabin"/>
                <a:cs typeface="Cabin"/>
                <a:sym typeface="Cabin"/>
              </a:rPr>
              <a:t>,</a:t>
            </a:r>
            <a:r>
              <a:rPr lang="en" sz="1200">
                <a:solidFill>
                  <a:srgbClr val="FFFFFF"/>
                </a:solidFill>
                <a:latin typeface="Cabin"/>
                <a:ea typeface="Cabin"/>
                <a:cs typeface="Cabin"/>
                <a:sym typeface="Cabin"/>
              </a:rPr>
              <a:t> including icons by </a:t>
            </a:r>
            <a:r>
              <a:rPr lang="en" sz="1200" b="1">
                <a:solidFill>
                  <a:srgbClr val="FFFFFF"/>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b="1">
                <a:solidFill>
                  <a:srgbClr val="FFFFFF"/>
                </a:solidFill>
                <a:latin typeface="Cabin"/>
                <a:ea typeface="Cabin"/>
                <a:cs typeface="Cabin"/>
                <a:sym typeface="Cabin"/>
              </a:rPr>
              <a:t>,</a:t>
            </a:r>
            <a:r>
              <a:rPr lang="en" sz="1200">
                <a:solidFill>
                  <a:srgbClr val="FFFFFF"/>
                </a:solidFill>
                <a:latin typeface="Cabin"/>
                <a:ea typeface="Cabin"/>
                <a:cs typeface="Cabin"/>
                <a:sym typeface="Cabin"/>
              </a:rPr>
              <a:t> and infographics &amp; images by </a:t>
            </a:r>
            <a:r>
              <a:rPr lang="en" sz="1200" b="1">
                <a:solidFill>
                  <a:srgbClr val="FFFFFF"/>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b="1">
              <a:solidFill>
                <a:srgbClr val="FFFFFF"/>
              </a:solidFill>
              <a:latin typeface="Cabin"/>
              <a:ea typeface="Cabin"/>
              <a:cs typeface="Cabin"/>
              <a:sym typeface="Cabin"/>
            </a:endParaRPr>
          </a:p>
        </p:txBody>
      </p:sp>
    </p:spTree>
    <p:extLst>
      <p:ext uri="{BB962C8B-B14F-4D97-AF65-F5344CB8AC3E}">
        <p14:creationId xmlns:p14="http://schemas.microsoft.com/office/powerpoint/2010/main" val="32941025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66"/>
        <p:cNvGrpSpPr/>
        <p:nvPr/>
      </p:nvGrpSpPr>
      <p:grpSpPr>
        <a:xfrm>
          <a:off x="0" y="0"/>
          <a:ext cx="0" cy="0"/>
          <a:chOff x="0" y="0"/>
          <a:chExt cx="0" cy="0"/>
        </a:xfrm>
      </p:grpSpPr>
      <p:sp>
        <p:nvSpPr>
          <p:cNvPr id="467" name="Google Shape;467;p2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endParaRPr/>
          </a:p>
        </p:txBody>
      </p:sp>
      <p:grpSp>
        <p:nvGrpSpPr>
          <p:cNvPr id="468" name="Google Shape;468;p29"/>
          <p:cNvGrpSpPr/>
          <p:nvPr/>
        </p:nvGrpSpPr>
        <p:grpSpPr>
          <a:xfrm>
            <a:off x="520563" y="326550"/>
            <a:ext cx="8079900" cy="426900"/>
            <a:chOff x="552450" y="401675"/>
            <a:chExt cx="8079900" cy="426900"/>
          </a:xfrm>
        </p:grpSpPr>
        <p:sp>
          <p:nvSpPr>
            <p:cNvPr id="469" name="Google Shape;469;p2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470" name="Google Shape;470;p2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471" name="Google Shape;471;p2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72" name="Google Shape;472;p2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473" name="Google Shape;473;p29"/>
          <p:cNvGrpSpPr/>
          <p:nvPr/>
        </p:nvGrpSpPr>
        <p:grpSpPr>
          <a:xfrm rot="-697191">
            <a:off x="7107083" y="288062"/>
            <a:ext cx="1034120" cy="1034321"/>
            <a:chOff x="7764407" y="575481"/>
            <a:chExt cx="1308352" cy="1308606"/>
          </a:xfrm>
        </p:grpSpPr>
        <p:sp>
          <p:nvSpPr>
            <p:cNvPr id="474" name="Google Shape;474;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475" name="Google Shape;475;p29"/>
            <p:cNvGrpSpPr/>
            <p:nvPr/>
          </p:nvGrpSpPr>
          <p:grpSpPr>
            <a:xfrm rot="-846281">
              <a:off x="7879557" y="690583"/>
              <a:ext cx="1078052" cy="1078403"/>
              <a:chOff x="5759760" y="3433415"/>
              <a:chExt cx="583422" cy="583612"/>
            </a:xfrm>
          </p:grpSpPr>
          <p:sp>
            <p:nvSpPr>
              <p:cNvPr id="476" name="Google Shape;476;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77" name="Google Shape;477;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78" name="Google Shape;478;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79" name="Google Shape;479;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grpSp>
        <p:nvGrpSpPr>
          <p:cNvPr id="480" name="Google Shape;480;p29"/>
          <p:cNvGrpSpPr/>
          <p:nvPr/>
        </p:nvGrpSpPr>
        <p:grpSpPr>
          <a:xfrm rot="-697191">
            <a:off x="8087198" y="914503"/>
            <a:ext cx="673607" cy="673738"/>
            <a:chOff x="7764407" y="575481"/>
            <a:chExt cx="1308352" cy="1308606"/>
          </a:xfrm>
        </p:grpSpPr>
        <p:sp>
          <p:nvSpPr>
            <p:cNvPr id="481" name="Google Shape;481;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endParaRPr/>
            </a:p>
          </p:txBody>
        </p:sp>
        <p:grpSp>
          <p:nvGrpSpPr>
            <p:cNvPr id="482" name="Google Shape;482;p29"/>
            <p:cNvGrpSpPr/>
            <p:nvPr/>
          </p:nvGrpSpPr>
          <p:grpSpPr>
            <a:xfrm rot="-846281">
              <a:off x="7879557" y="690583"/>
              <a:ext cx="1078052" cy="1078403"/>
              <a:chOff x="5759760" y="3433415"/>
              <a:chExt cx="583422" cy="583612"/>
            </a:xfrm>
          </p:grpSpPr>
          <p:sp>
            <p:nvSpPr>
              <p:cNvPr id="483" name="Google Shape;483;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84" name="Google Shape;484;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85" name="Google Shape;485;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endParaRPr/>
              </a:p>
            </p:txBody>
          </p:sp>
          <p:sp>
            <p:nvSpPr>
              <p:cNvPr id="486" name="Google Shape;486;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spTree>
    <p:extLst>
      <p:ext uri="{BB962C8B-B14F-4D97-AF65-F5344CB8AC3E}">
        <p14:creationId xmlns:p14="http://schemas.microsoft.com/office/powerpoint/2010/main" val="34261592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2"/>
        </a:solidFill>
        <a:effectLst/>
      </p:bgPr>
    </p:bg>
    <p:spTree>
      <p:nvGrpSpPr>
        <p:cNvPr id="1" name="Shape 487"/>
        <p:cNvGrpSpPr/>
        <p:nvPr/>
      </p:nvGrpSpPr>
      <p:grpSpPr>
        <a:xfrm>
          <a:off x="0" y="0"/>
          <a:ext cx="0" cy="0"/>
          <a:chOff x="0" y="0"/>
          <a:chExt cx="0" cy="0"/>
        </a:xfrm>
      </p:grpSpPr>
      <p:sp>
        <p:nvSpPr>
          <p:cNvPr id="488" name="Google Shape;488;p30"/>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endParaRPr/>
          </a:p>
        </p:txBody>
      </p:sp>
      <p:grpSp>
        <p:nvGrpSpPr>
          <p:cNvPr id="489" name="Google Shape;489;p30"/>
          <p:cNvGrpSpPr/>
          <p:nvPr/>
        </p:nvGrpSpPr>
        <p:grpSpPr>
          <a:xfrm>
            <a:off x="520563" y="326550"/>
            <a:ext cx="8079900" cy="426900"/>
            <a:chOff x="552450" y="401675"/>
            <a:chExt cx="8079900" cy="426900"/>
          </a:xfrm>
        </p:grpSpPr>
        <p:sp>
          <p:nvSpPr>
            <p:cNvPr id="490" name="Google Shape;490;p3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endParaRPr/>
            </a:p>
          </p:txBody>
        </p:sp>
        <p:sp>
          <p:nvSpPr>
            <p:cNvPr id="491" name="Google Shape;491;p3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endParaRPr/>
            </a:p>
          </p:txBody>
        </p:sp>
        <p:sp>
          <p:nvSpPr>
            <p:cNvPr id="492" name="Google Shape;492;p3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endParaRPr/>
            </a:p>
          </p:txBody>
        </p:sp>
        <p:sp>
          <p:nvSpPr>
            <p:cNvPr id="493" name="Google Shape;493;p3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494" name="Google Shape;494;p30"/>
          <p:cNvSpPr/>
          <p:nvPr/>
        </p:nvSpPr>
        <p:spPr>
          <a:xfrm>
            <a:off x="7946264"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
        <p:nvSpPr>
          <p:cNvPr id="495" name="Google Shape;495;p30"/>
          <p:cNvSpPr/>
          <p:nvPr/>
        </p:nvSpPr>
        <p:spPr>
          <a:xfrm>
            <a:off x="7946264" y="2237191"/>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
        <p:nvSpPr>
          <p:cNvPr id="496" name="Google Shape;496;p30"/>
          <p:cNvSpPr/>
          <p:nvPr/>
        </p:nvSpPr>
        <p:spPr>
          <a:xfrm>
            <a:off x="7946264" y="3226157"/>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endParaRPr/>
          </a:p>
        </p:txBody>
      </p:sp>
      <p:sp>
        <p:nvSpPr>
          <p:cNvPr id="497" name="Google Shape;497;p30"/>
          <p:cNvSpPr/>
          <p:nvPr/>
        </p:nvSpPr>
        <p:spPr>
          <a:xfrm rot="10800000" flipH="1">
            <a:off x="114300" y="3735033"/>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98" name="Google Shape;498;p30"/>
          <p:cNvSpPr/>
          <p:nvPr/>
        </p:nvSpPr>
        <p:spPr>
          <a:xfrm>
            <a:off x="816374" y="3806483"/>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9" name="Google Shape;499;p30"/>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07824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2"/>
        <p:cNvGrpSpPr/>
        <p:nvPr/>
      </p:nvGrpSpPr>
      <p:grpSpPr>
        <a:xfrm>
          <a:off x="0" y="0"/>
          <a:ext cx="0" cy="0"/>
          <a:chOff x="0" y="0"/>
          <a:chExt cx="0" cy="0"/>
        </a:xfrm>
      </p:grpSpPr>
      <p:grpSp>
        <p:nvGrpSpPr>
          <p:cNvPr id="153" name="Google Shape;153;p13"/>
          <p:cNvGrpSpPr/>
          <p:nvPr/>
        </p:nvGrpSpPr>
        <p:grpSpPr>
          <a:xfrm>
            <a:off x="520563" y="326550"/>
            <a:ext cx="8079900" cy="426900"/>
            <a:chOff x="552450" y="401675"/>
            <a:chExt cx="8079900" cy="426900"/>
          </a:xfrm>
        </p:grpSpPr>
        <p:sp>
          <p:nvSpPr>
            <p:cNvPr id="154" name="Google Shape;154;p1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22404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0" name="Google Shape;160;p13"/>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1" name="Google Shape;161;p13"/>
          <p:cNvSpPr txBox="1">
            <a:spLocks noGrp="1"/>
          </p:cNvSpPr>
          <p:nvPr>
            <p:ph type="title" idx="2" hasCustomPrompt="1"/>
          </p:nvPr>
        </p:nvSpPr>
        <p:spPr>
          <a:xfrm rot="1296">
            <a:off x="4795982" y="3370397"/>
            <a:ext cx="7956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 name="Google Shape;162;p13"/>
          <p:cNvSpPr txBox="1">
            <a:spLocks noGrp="1"/>
          </p:cNvSpPr>
          <p:nvPr>
            <p:ph type="title" idx="3" hasCustomPrompt="1"/>
          </p:nvPr>
        </p:nvSpPr>
        <p:spPr>
          <a:xfrm>
            <a:off x="881056" y="3370847"/>
            <a:ext cx="7956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3"/>
          <p:cNvSpPr txBox="1">
            <a:spLocks noGrp="1"/>
          </p:cNvSpPr>
          <p:nvPr>
            <p:ph type="title" idx="4"/>
          </p:nvPr>
        </p:nvSpPr>
        <p:spPr>
          <a:xfrm>
            <a:off x="2242402" y="3341825"/>
            <a:ext cx="1879800" cy="400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4" name="Google Shape;164;p13"/>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5" name="Google Shape;165;p13"/>
          <p:cNvSpPr txBox="1">
            <a:spLocks noGrp="1"/>
          </p:cNvSpPr>
          <p:nvPr>
            <p:ph type="title" idx="6"/>
          </p:nvPr>
        </p:nvSpPr>
        <p:spPr>
          <a:xfrm>
            <a:off x="6109156" y="333972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6" name="Google Shape;166;p13"/>
          <p:cNvSpPr txBox="1">
            <a:spLocks noGrp="1"/>
          </p:cNvSpPr>
          <p:nvPr>
            <p:ph type="subTitle" idx="7"/>
          </p:nvPr>
        </p:nvSpPr>
        <p:spPr>
          <a:xfrm>
            <a:off x="5932350" y="3782554"/>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7" name="Google Shape;167;p13"/>
          <p:cNvSpPr txBox="1">
            <a:spLocks noGrp="1"/>
          </p:cNvSpPr>
          <p:nvPr>
            <p:ph type="title" idx="8"/>
          </p:nvPr>
        </p:nvSpPr>
        <p:spPr>
          <a:xfrm>
            <a:off x="61091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8" name="Google Shape;168;p13"/>
          <p:cNvSpPr txBox="1">
            <a:spLocks noGrp="1"/>
          </p:cNvSpPr>
          <p:nvPr>
            <p:ph type="subTitle" idx="9"/>
          </p:nvPr>
        </p:nvSpPr>
        <p:spPr>
          <a:xfrm>
            <a:off x="5932362" y="2424850"/>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9" name="Google Shape;169;p13"/>
          <p:cNvSpPr txBox="1">
            <a:spLocks noGrp="1"/>
          </p:cNvSpPr>
          <p:nvPr>
            <p:ph type="title" idx="13" hasCustomPrompt="1"/>
          </p:nvPr>
        </p:nvSpPr>
        <p:spPr>
          <a:xfrm rot="1296">
            <a:off x="4795981" y="1964342"/>
            <a:ext cx="7956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0" name="Google Shape;170;p13"/>
          <p:cNvSpPr txBox="1">
            <a:spLocks noGrp="1"/>
          </p:cNvSpPr>
          <p:nvPr>
            <p:ph type="title" idx="14" hasCustomPrompt="1"/>
          </p:nvPr>
        </p:nvSpPr>
        <p:spPr>
          <a:xfrm rot="1302">
            <a:off x="882700" y="1964200"/>
            <a:ext cx="7923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1" name="Google Shape;171;p13"/>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2" name="Google Shape;172;p13"/>
          <p:cNvGrpSpPr/>
          <p:nvPr/>
        </p:nvGrpSpPr>
        <p:grpSpPr>
          <a:xfrm>
            <a:off x="7764407" y="575481"/>
            <a:ext cx="1308352" cy="1308606"/>
            <a:chOff x="7764407" y="575481"/>
            <a:chExt cx="1308352" cy="1308606"/>
          </a:xfrm>
        </p:grpSpPr>
        <p:sp>
          <p:nvSpPr>
            <p:cNvPr id="173" name="Google Shape;173;p1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3"/>
            <p:cNvGrpSpPr/>
            <p:nvPr/>
          </p:nvGrpSpPr>
          <p:grpSpPr>
            <a:xfrm rot="-846281">
              <a:off x="7879557" y="690583"/>
              <a:ext cx="1078052" cy="1078403"/>
              <a:chOff x="5759760" y="3433415"/>
              <a:chExt cx="583422" cy="583612"/>
            </a:xfrm>
          </p:grpSpPr>
          <p:sp>
            <p:nvSpPr>
              <p:cNvPr id="175" name="Google Shape;175;p1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3"/>
          <p:cNvSpPr/>
          <p:nvPr/>
        </p:nvSpPr>
        <p:spPr>
          <a:xfrm>
            <a:off x="7455971" y="575487"/>
            <a:ext cx="593886"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2">
    <p:bg>
      <p:bgPr>
        <a:solidFill>
          <a:schemeClr val="lt1"/>
        </a:solidFill>
        <a:effectLst/>
      </p:bgPr>
    </p:bg>
    <p:spTree>
      <p:nvGrpSpPr>
        <p:cNvPr id="1" name="Shape 209"/>
        <p:cNvGrpSpPr/>
        <p:nvPr/>
      </p:nvGrpSpPr>
      <p:grpSpPr>
        <a:xfrm>
          <a:off x="0" y="0"/>
          <a:ext cx="0" cy="0"/>
          <a:chOff x="0" y="0"/>
          <a:chExt cx="0" cy="0"/>
        </a:xfrm>
      </p:grpSpPr>
      <p:sp>
        <p:nvSpPr>
          <p:cNvPr id="210" name="Google Shape;210;p1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6"/>
          <p:cNvGrpSpPr/>
          <p:nvPr/>
        </p:nvGrpSpPr>
        <p:grpSpPr>
          <a:xfrm>
            <a:off x="520563" y="326550"/>
            <a:ext cx="8079900" cy="426900"/>
            <a:chOff x="552450" y="401675"/>
            <a:chExt cx="8079900" cy="426900"/>
          </a:xfrm>
        </p:grpSpPr>
        <p:sp>
          <p:nvSpPr>
            <p:cNvPr id="212" name="Google Shape;212;p1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7" name="Google Shape;217;p16"/>
          <p:cNvGrpSpPr/>
          <p:nvPr/>
        </p:nvGrpSpPr>
        <p:grpSpPr>
          <a:xfrm rot="-697191">
            <a:off x="7107083" y="288061"/>
            <a:ext cx="1034120" cy="1034321"/>
            <a:chOff x="7764407" y="575481"/>
            <a:chExt cx="1308352" cy="1308606"/>
          </a:xfrm>
        </p:grpSpPr>
        <p:sp>
          <p:nvSpPr>
            <p:cNvPr id="218" name="Google Shape;218;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6"/>
            <p:cNvGrpSpPr/>
            <p:nvPr/>
          </p:nvGrpSpPr>
          <p:grpSpPr>
            <a:xfrm rot="-846281">
              <a:off x="7879557" y="690583"/>
              <a:ext cx="1078052" cy="1078403"/>
              <a:chOff x="5759760" y="3433415"/>
              <a:chExt cx="583422" cy="583612"/>
            </a:xfrm>
          </p:grpSpPr>
          <p:sp>
            <p:nvSpPr>
              <p:cNvPr id="220" name="Google Shape;220;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6"/>
          <p:cNvGrpSpPr/>
          <p:nvPr/>
        </p:nvGrpSpPr>
        <p:grpSpPr>
          <a:xfrm rot="-697191">
            <a:off x="8087197" y="914503"/>
            <a:ext cx="673607" cy="673738"/>
            <a:chOff x="7764407" y="575481"/>
            <a:chExt cx="1308352" cy="1308606"/>
          </a:xfrm>
        </p:grpSpPr>
        <p:sp>
          <p:nvSpPr>
            <p:cNvPr id="225" name="Google Shape;225;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846281">
              <a:off x="7879557" y="690583"/>
              <a:ext cx="1078052" cy="1078403"/>
              <a:chOff x="5759760" y="3433415"/>
              <a:chExt cx="583422" cy="583612"/>
            </a:xfrm>
          </p:grpSpPr>
          <p:sp>
            <p:nvSpPr>
              <p:cNvPr id="227" name="Google Shape;227;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theme" Target="../theme/theme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20000" y="1619250"/>
            <a:ext cx="7704000" cy="2983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2" r:id="rId9"/>
    <p:sldLayoutId id="2147483670" r:id="rId10"/>
    <p:sldLayoutId id="2147483672" r:id="rId11"/>
    <p:sldLayoutId id="2147483674"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2" name="Google Shape;50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08532340"/>
      </p:ext>
    </p:extLst>
  </p:cSld>
  <p:clrMap bg1="lt1" tx1="dk1" bg2="dk2" tx2="lt2" accent1="accent1" accent2="accent2" accent3="accent3" accent4="accent4" accent5="accent5" accent6="accent6" hlink="hlink" folHlink="folHlink"/>
  <p:sldLayoutIdLst>
    <p:sldLayoutId id="214748368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45720" tIns="22860" rIns="45720" bIns="2286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45720" tIns="22860" rIns="45720" bIns="228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6"/>
            <a:ext cx="1066800" cy="182563"/>
          </a:xfrm>
          <a:prstGeom prst="rect">
            <a:avLst/>
          </a:prstGeom>
        </p:spPr>
        <p:txBody>
          <a:bodyPr vert="horz" lIns="45720" tIns="22860" rIns="45720" bIns="22860" rtlCol="0" anchor="ctr"/>
          <a:lstStyle>
            <a:lvl1pPr algn="l">
              <a:defRPr sz="600">
                <a:solidFill>
                  <a:schemeClr val="tx1">
                    <a:tint val="75000"/>
                  </a:schemeClr>
                </a:solidFill>
              </a:defRPr>
            </a:lvl1pPr>
          </a:lstStyle>
          <a:p>
            <a:pPr>
              <a:buClrTx/>
            </a:pPr>
            <a:fld id="{1D8BD707-D9CF-40AE-B4C6-C98DA3205C09}" type="datetimeFigureOut">
              <a:rPr lang="en-US" kern="1200" smtClean="0">
                <a:solidFill>
                  <a:prstClr val="black">
                    <a:tint val="75000"/>
                  </a:prstClr>
                </a:solidFill>
                <a:latin typeface="Calibri"/>
                <a:ea typeface="+mn-ea"/>
              </a:rPr>
              <a:pPr>
                <a:buClrTx/>
              </a:pPr>
              <a:t>11/23/2022</a:t>
            </a:fld>
            <a:endParaRPr lang="en-US" kern="1200">
              <a:solidFill>
                <a:prstClr val="black">
                  <a:tint val="75000"/>
                </a:prstClr>
              </a:solidFill>
              <a:latin typeface="Calibri"/>
              <a:ea typeface="+mn-ea"/>
            </a:endParaRPr>
          </a:p>
        </p:txBody>
      </p:sp>
      <p:sp>
        <p:nvSpPr>
          <p:cNvPr id="5" name="Footer Placeholder 4"/>
          <p:cNvSpPr>
            <a:spLocks noGrp="1"/>
          </p:cNvSpPr>
          <p:nvPr>
            <p:ph type="ftr" sz="quarter" idx="3"/>
          </p:nvPr>
        </p:nvSpPr>
        <p:spPr>
          <a:xfrm>
            <a:off x="1562100" y="3178176"/>
            <a:ext cx="1447800" cy="182563"/>
          </a:xfrm>
          <a:prstGeom prst="rect">
            <a:avLst/>
          </a:prstGeom>
        </p:spPr>
        <p:txBody>
          <a:bodyPr vert="horz" lIns="45720" tIns="22860" rIns="45720" bIns="22860" rtlCol="0" anchor="ctr"/>
          <a:lstStyle>
            <a:lvl1pPr algn="ctr">
              <a:defRPr sz="600">
                <a:solidFill>
                  <a:schemeClr val="tx1">
                    <a:tint val="75000"/>
                  </a:schemeClr>
                </a:solidFill>
              </a:defRPr>
            </a:lvl1pPr>
          </a:lstStyle>
          <a:p>
            <a:pPr>
              <a:buClrTx/>
            </a:pPr>
            <a:endParaRPr lang="en-US" kern="1200">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3276600" y="3178176"/>
            <a:ext cx="1066800" cy="182563"/>
          </a:xfrm>
          <a:prstGeom prst="rect">
            <a:avLst/>
          </a:prstGeom>
        </p:spPr>
        <p:txBody>
          <a:bodyPr vert="horz" lIns="45720" tIns="22860" rIns="45720" bIns="22860" rtlCol="0" anchor="ctr"/>
          <a:lstStyle>
            <a:lvl1pPr algn="r">
              <a:defRPr sz="600">
                <a:solidFill>
                  <a:schemeClr val="tx1">
                    <a:tint val="75000"/>
                  </a:schemeClr>
                </a:solidFill>
              </a:defRPr>
            </a:lvl1pPr>
          </a:lstStyle>
          <a:p>
            <a:pPr>
              <a:buClrTx/>
            </a:pPr>
            <a:fld id="{B6F15528-21DE-4FAA-801E-634DDDAF4B2B}" type="slidenum">
              <a:rPr lang="en-US" kern="1200" smtClean="0">
                <a:solidFill>
                  <a:prstClr val="black">
                    <a:tint val="75000"/>
                  </a:prstClr>
                </a:solidFill>
                <a:latin typeface="Calibri"/>
                <a:ea typeface="+mn-ea"/>
              </a:rPr>
              <a:pPr>
                <a:buClrTx/>
              </a:pPr>
              <a:t>‹#›</a:t>
            </a:fld>
            <a:endParaRPr lang="en-US" kern="1200">
              <a:solidFill>
                <a:prstClr val="black">
                  <a:tint val="75000"/>
                </a:prstClr>
              </a:solidFill>
              <a:latin typeface="Calibri"/>
              <a:ea typeface="+mn-ea"/>
            </a:endParaRPr>
          </a:p>
        </p:txBody>
      </p:sp>
    </p:spTree>
    <p:extLst>
      <p:ext uri="{BB962C8B-B14F-4D97-AF65-F5344CB8AC3E}">
        <p14:creationId xmlns:p14="http://schemas.microsoft.com/office/powerpoint/2010/main" val="26386495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45720" tIns="22860" rIns="45720" bIns="2286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45720" tIns="22860" rIns="45720" bIns="228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45720" tIns="22860" rIns="45720" bIns="22860" rtlCol="0" anchor="ctr"/>
          <a:lstStyle>
            <a:lvl1pPr algn="l">
              <a:defRPr sz="600">
                <a:solidFill>
                  <a:schemeClr val="tx1">
                    <a:tint val="75000"/>
                  </a:schemeClr>
                </a:solidFill>
              </a:defRPr>
            </a:lvl1pPr>
          </a:lstStyle>
          <a:p>
            <a:pPr defTabSz="457200">
              <a:buClrTx/>
              <a:buFontTx/>
              <a:buNone/>
            </a:pPr>
            <a:fld id="{1D8BD707-D9CF-40AE-B4C6-C98DA3205C09}" type="datetimeFigureOut">
              <a:rPr lang="en-US" kern="1200" smtClean="0">
                <a:solidFill>
                  <a:prstClr val="black">
                    <a:tint val="75000"/>
                  </a:prstClr>
                </a:solidFill>
                <a:latin typeface="Calibri"/>
                <a:ea typeface="+mn-ea"/>
              </a:rPr>
              <a:pPr defTabSz="457200">
                <a:buClrTx/>
                <a:buFontTx/>
                <a:buNone/>
              </a:pPr>
              <a:t>11/23/2022</a:t>
            </a:fld>
            <a:endParaRPr lang="en-US" kern="1200">
              <a:solidFill>
                <a:prstClr val="black">
                  <a:tint val="75000"/>
                </a:prstClr>
              </a:solidFill>
              <a:latin typeface="Calibri"/>
              <a:ea typeface="+mn-ea"/>
            </a:endParaRPr>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45720" tIns="22860" rIns="45720" bIns="22860" rtlCol="0" anchor="ctr"/>
          <a:lstStyle>
            <a:lvl1pPr algn="ctr">
              <a:defRPr sz="600">
                <a:solidFill>
                  <a:schemeClr val="tx1">
                    <a:tint val="75000"/>
                  </a:schemeClr>
                </a:solidFill>
              </a:defRPr>
            </a:lvl1pPr>
          </a:lstStyle>
          <a:p>
            <a:pPr defTabSz="457200">
              <a:buClrTx/>
              <a:buFontTx/>
              <a:buNone/>
            </a:pPr>
            <a:endParaRPr lang="en-US" kern="1200">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45720" tIns="22860" rIns="45720" bIns="22860" rtlCol="0" anchor="ctr"/>
          <a:lstStyle>
            <a:lvl1pPr algn="r">
              <a:defRPr sz="600">
                <a:solidFill>
                  <a:schemeClr val="tx1">
                    <a:tint val="75000"/>
                  </a:schemeClr>
                </a:solidFill>
              </a:defRPr>
            </a:lvl1pPr>
          </a:lstStyle>
          <a:p>
            <a:pPr defTabSz="457200">
              <a:buClrTx/>
              <a:buFontTx/>
              <a:buNone/>
            </a:pPr>
            <a:fld id="{B6F15528-21DE-4FAA-801E-634DDDAF4B2B}" type="slidenum">
              <a:rPr lang="en-US" kern="1200" smtClean="0">
                <a:solidFill>
                  <a:prstClr val="black">
                    <a:tint val="75000"/>
                  </a:prstClr>
                </a:solidFill>
                <a:latin typeface="Calibri"/>
                <a:ea typeface="+mn-ea"/>
              </a:rPr>
              <a:pPr defTabSz="457200">
                <a:buClrTx/>
                <a:buFontTx/>
                <a:buNone/>
              </a:pPr>
              <a:t>‹#›</a:t>
            </a:fld>
            <a:endParaRPr lang="en-US" kern="1200">
              <a:solidFill>
                <a:prstClr val="black">
                  <a:tint val="75000"/>
                </a:prstClr>
              </a:solidFill>
              <a:latin typeface="Calibri"/>
              <a:ea typeface="+mn-ea"/>
            </a:endParaRPr>
          </a:p>
        </p:txBody>
      </p:sp>
    </p:spTree>
    <p:extLst>
      <p:ext uri="{BB962C8B-B14F-4D97-AF65-F5344CB8AC3E}">
        <p14:creationId xmlns:p14="http://schemas.microsoft.com/office/powerpoint/2010/main" val="38809965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20000" y="1619250"/>
            <a:ext cx="7704000" cy="2983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174266703"/>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package" Target="../embeddings/Microsoft_PowerPoint_Presentation.pptx"/><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image" Target="../media/image54.jpeg"/></Relationships>
</file>

<file path=ppt/slides/_rels/slide4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image" Target="../media/image54.jpe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57.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olang.org/d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34"/>
          <p:cNvGrpSpPr/>
          <p:nvPr/>
        </p:nvGrpSpPr>
        <p:grpSpPr>
          <a:xfrm>
            <a:off x="3275055" y="2645244"/>
            <a:ext cx="1412496" cy="1124609"/>
            <a:chOff x="6707002" y="1482876"/>
            <a:chExt cx="1471342" cy="1197211"/>
          </a:xfrm>
        </p:grpSpPr>
        <p:sp>
          <p:nvSpPr>
            <p:cNvPr id="511" name="Google Shape;511;p34"/>
            <p:cNvSpPr/>
            <p:nvPr/>
          </p:nvSpPr>
          <p:spPr>
            <a:xfrm>
              <a:off x="7203122" y="1931938"/>
              <a:ext cx="366304" cy="366752"/>
            </a:xfrm>
            <a:custGeom>
              <a:avLst/>
              <a:gdLst/>
              <a:ahLst/>
              <a:cxnLst/>
              <a:rect l="l" t="t" r="r" b="b"/>
              <a:pathLst>
                <a:path w="2452" h="2455" extrusionOk="0">
                  <a:moveTo>
                    <a:pt x="1226" y="2454"/>
                  </a:moveTo>
                  <a:cubicBezTo>
                    <a:pt x="1902" y="2454"/>
                    <a:pt x="2451" y="1903"/>
                    <a:pt x="2451" y="1226"/>
                  </a:cubicBezTo>
                  <a:cubicBezTo>
                    <a:pt x="2451" y="552"/>
                    <a:pt x="1902" y="1"/>
                    <a:pt x="1226" y="1"/>
                  </a:cubicBezTo>
                  <a:cubicBezTo>
                    <a:pt x="549" y="1"/>
                    <a:pt x="0" y="552"/>
                    <a:pt x="0" y="1226"/>
                  </a:cubicBezTo>
                  <a:cubicBezTo>
                    <a:pt x="0" y="1903"/>
                    <a:pt x="553" y="2454"/>
                    <a:pt x="1226" y="2454"/>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6707002" y="1482876"/>
              <a:ext cx="1471342" cy="119721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4"/>
          <p:cNvSpPr/>
          <p:nvPr/>
        </p:nvSpPr>
        <p:spPr>
          <a:xfrm>
            <a:off x="8016245" y="2570874"/>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6934521" y="2886981"/>
            <a:ext cx="1270413" cy="1124608"/>
          </a:xfrm>
          <a:custGeom>
            <a:avLst/>
            <a:gdLst/>
            <a:ahLst/>
            <a:cxnLst/>
            <a:rect l="l" t="t" r="r" b="b"/>
            <a:pathLst>
              <a:path w="8504" h="7528" extrusionOk="0">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7198790" y="3220117"/>
            <a:ext cx="967151" cy="791468"/>
          </a:xfrm>
          <a:custGeom>
            <a:avLst/>
            <a:gdLst/>
            <a:ahLst/>
            <a:cxnLst/>
            <a:rect l="l" t="t" r="r" b="b"/>
            <a:pathLst>
              <a:path w="6474" h="5298" extrusionOk="0">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7186540" y="2956446"/>
            <a:ext cx="912773" cy="1002258"/>
          </a:xfrm>
          <a:custGeom>
            <a:avLst/>
            <a:gdLst/>
            <a:ahLst/>
            <a:cxnLst/>
            <a:rect l="l" t="t" r="r" b="b"/>
            <a:pathLst>
              <a:path w="6110" h="6709" extrusionOk="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7322335" y="3348442"/>
            <a:ext cx="776977" cy="613097"/>
          </a:xfrm>
          <a:custGeom>
            <a:avLst/>
            <a:gdLst/>
            <a:ahLst/>
            <a:cxnLst/>
            <a:rect l="l" t="t" r="r" b="b"/>
            <a:pathLst>
              <a:path w="5201" h="4104" extrusionOk="0">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6594101" y="1523126"/>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6662102" y="2654787"/>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6697898" y="1670086"/>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7344579" y="2602353"/>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627245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741093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5133975"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9E0676E7-799B-5032-A1E7-3A5B305BEEFE}"/>
              </a:ext>
            </a:extLst>
          </p:cNvPr>
          <p:cNvGrpSpPr/>
          <p:nvPr/>
        </p:nvGrpSpPr>
        <p:grpSpPr>
          <a:xfrm>
            <a:off x="826920" y="1295792"/>
            <a:ext cx="5189145" cy="2404927"/>
            <a:chOff x="783711" y="1211403"/>
            <a:chExt cx="5189145" cy="2404927"/>
          </a:xfrm>
        </p:grpSpPr>
        <p:pic>
          <p:nvPicPr>
            <p:cNvPr id="3" name="Picture 2" descr="A picture containing text, vector graphics">
              <a:extLst>
                <a:ext uri="{FF2B5EF4-FFF2-40B4-BE49-F238E27FC236}">
                  <a16:creationId xmlns:a16="http://schemas.microsoft.com/office/drawing/2014/main" id="{7C86B7F3-E279-ABFE-2C9A-3B32D8B7F9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91" b="96636" l="889" r="90000">
                          <a14:foregroundMark x1="19259" y1="50280" x2="19259" y2="50280"/>
                          <a14:foregroundMark x1="10593" y1="18692" x2="10593" y2="18692"/>
                          <a14:foregroundMark x1="9852" y1="47477" x2="9852" y2="47477"/>
                          <a14:foregroundMark x1="6889" y1="14953" x2="6889" y2="14953"/>
                          <a14:foregroundMark x1="3185" y1="8411" x2="3185" y2="8411"/>
                          <a14:foregroundMark x1="7556" y1="15327" x2="7556" y2="15327"/>
                          <a14:foregroundMark x1="15407" y1="25794" x2="15407" y2="25794"/>
                          <a14:foregroundMark x1="10444" y1="7664" x2="10444" y2="7664"/>
                          <a14:foregroundMark x1="17111" y1="11402" x2="17111" y2="11402"/>
                          <a14:foregroundMark x1="27407" y1="52897" x2="27407" y2="52897"/>
                          <a14:foregroundMark x1="23704" y1="94766" x2="23704" y2="94766"/>
                          <a14:foregroundMark x1="5333" y1="95140" x2="5333" y2="95140"/>
                          <a14:foregroundMark x1="9185" y1="61308" x2="9185" y2="61308"/>
                          <a14:foregroundMark x1="16963" y1="34393" x2="16963" y2="34393"/>
                          <a14:foregroundMark x1="18815" y1="42430" x2="18815" y2="42430"/>
                          <a14:foregroundMark x1="13037" y1="62991" x2="13037" y2="62991"/>
                          <a14:foregroundMark x1="17259" y1="13271" x2="17259" y2="13271"/>
                          <a14:foregroundMark x1="24667" y1="6355" x2="24667" y2="6355"/>
                          <a14:foregroundMark x1="18296" y1="2991" x2="18296" y2="2991"/>
                          <a14:foregroundMark x1="2000" y1="13645" x2="2000" y2="13645"/>
                          <a14:foregroundMark x1="13259" y1="96822" x2="13259" y2="96822"/>
                          <a14:foregroundMark x1="1630" y1="52897" x2="1630" y2="52897"/>
                          <a14:foregroundMark x1="1037" y1="11776" x2="1037" y2="11776"/>
                          <a14:foregroundMark x1="889" y1="51963" x2="889" y2="51963"/>
                        </a14:backgroundRemoval>
                      </a14:imgEffect>
                    </a14:imgLayer>
                  </a14:imgProps>
                </a:ext>
              </a:extLst>
            </a:blip>
            <a:stretch>
              <a:fillRect/>
            </a:stretch>
          </p:blipFill>
          <p:spPr>
            <a:xfrm>
              <a:off x="783711" y="1323115"/>
              <a:ext cx="4982689" cy="2293215"/>
            </a:xfrm>
            <a:prstGeom prst="rect">
              <a:avLst/>
            </a:prstGeom>
          </p:spPr>
        </p:pic>
        <p:sp>
          <p:nvSpPr>
            <p:cNvPr id="7" name="TextBox 6">
              <a:extLst>
                <a:ext uri="{FF2B5EF4-FFF2-40B4-BE49-F238E27FC236}">
                  <a16:creationId xmlns:a16="http://schemas.microsoft.com/office/drawing/2014/main" id="{A994278D-3D8B-EACF-6EAE-5B1077697B0E}"/>
                </a:ext>
              </a:extLst>
            </p:cNvPr>
            <p:cNvSpPr txBox="1"/>
            <p:nvPr/>
          </p:nvSpPr>
          <p:spPr>
            <a:xfrm>
              <a:off x="2319557" y="1211403"/>
              <a:ext cx="3653299" cy="1246495"/>
            </a:xfrm>
            <a:prstGeom prst="rect">
              <a:avLst/>
            </a:prstGeom>
            <a:noFill/>
          </p:spPr>
          <p:txBody>
            <a:bodyPr wrap="square" rtlCol="0">
              <a:spAutoFit/>
            </a:bodyPr>
            <a:lstStyle/>
            <a:p>
              <a:r>
                <a:rPr lang="en-US" sz="7500" b="1">
                  <a:solidFill>
                    <a:schemeClr val="bg2">
                      <a:lumMod val="75000"/>
                    </a:schemeClr>
                  </a:solidFill>
                  <a:latin typeface="+mj-lt"/>
                </a:rPr>
                <a:t>Golang</a:t>
              </a:r>
            </a:p>
          </p:txBody>
        </p:sp>
      </p:grpSp>
      <p:sp>
        <p:nvSpPr>
          <p:cNvPr id="10" name="TextBox 9">
            <a:extLst>
              <a:ext uri="{FF2B5EF4-FFF2-40B4-BE49-F238E27FC236}">
                <a16:creationId xmlns:a16="http://schemas.microsoft.com/office/drawing/2014/main" id="{6B7236F1-951F-0BFA-7AC1-3AF4909B6B83}"/>
              </a:ext>
            </a:extLst>
          </p:cNvPr>
          <p:cNvSpPr txBox="1"/>
          <p:nvPr/>
        </p:nvSpPr>
        <p:spPr>
          <a:xfrm>
            <a:off x="2677885" y="358370"/>
            <a:ext cx="3788229" cy="369332"/>
          </a:xfrm>
          <a:prstGeom prst="rect">
            <a:avLst/>
          </a:prstGeom>
          <a:noFill/>
        </p:spPr>
        <p:txBody>
          <a:bodyPr wrap="square" rtlCol="0">
            <a:spAutoFit/>
          </a:bodyPr>
          <a:lstStyle/>
          <a:p>
            <a:r>
              <a:rPr lang="en-US" sz="1800">
                <a:solidFill>
                  <a:schemeClr val="accent3">
                    <a:lumMod val="75000"/>
                  </a:schemeClr>
                </a:solidFill>
              </a:rPr>
              <a:t>BÀI THUYẾT TRÌNH NHÓM 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078131-C707-FB57-0313-A50A125E6B97}"/>
              </a:ext>
            </a:extLst>
          </p:cNvPr>
          <p:cNvSpPr txBox="1"/>
          <p:nvPr/>
        </p:nvSpPr>
        <p:spPr>
          <a:xfrm>
            <a:off x="3219610" y="361149"/>
            <a:ext cx="1936377" cy="369332"/>
          </a:xfrm>
          <a:prstGeom prst="rect">
            <a:avLst/>
          </a:prstGeom>
          <a:noFill/>
        </p:spPr>
        <p:txBody>
          <a:bodyPr wrap="square" rtlCol="0">
            <a:spAutoFit/>
          </a:bodyPr>
          <a:lstStyle/>
          <a:p>
            <a:pPr algn="ctr"/>
            <a:r>
              <a:rPr lang="en-US" sz="1800" b="1">
                <a:solidFill>
                  <a:schemeClr val="accent3">
                    <a:lumMod val="75000"/>
                  </a:schemeClr>
                </a:solidFill>
              </a:rPr>
              <a:t>1.NHẬP / XUẤT</a:t>
            </a:r>
          </a:p>
        </p:txBody>
      </p:sp>
      <p:pic>
        <p:nvPicPr>
          <p:cNvPr id="17" name="Picture 16">
            <a:extLst>
              <a:ext uri="{FF2B5EF4-FFF2-40B4-BE49-F238E27FC236}">
                <a16:creationId xmlns:a16="http://schemas.microsoft.com/office/drawing/2014/main" id="{D030C437-4B5C-D631-C5BE-23CA434140F3}"/>
              </a:ext>
            </a:extLst>
          </p:cNvPr>
          <p:cNvPicPr>
            <a:picLocks noChangeAspect="1"/>
          </p:cNvPicPr>
          <p:nvPr/>
        </p:nvPicPr>
        <p:blipFill>
          <a:blip r:embed="rId2"/>
          <a:stretch>
            <a:fillRect/>
          </a:stretch>
        </p:blipFill>
        <p:spPr>
          <a:xfrm>
            <a:off x="5570924" y="1605963"/>
            <a:ext cx="2750885" cy="2566467"/>
          </a:xfrm>
          <a:prstGeom prst="rect">
            <a:avLst/>
          </a:prstGeom>
        </p:spPr>
      </p:pic>
      <p:pic>
        <p:nvPicPr>
          <p:cNvPr id="19" name="Picture 18">
            <a:extLst>
              <a:ext uri="{FF2B5EF4-FFF2-40B4-BE49-F238E27FC236}">
                <a16:creationId xmlns:a16="http://schemas.microsoft.com/office/drawing/2014/main" id="{E6FEB48C-77B8-47FE-DF87-3B530A3894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77" b="89506" l="3662" r="89296">
                        <a14:foregroundMark x1="14648" y1="14198" x2="14648" y2="14198"/>
                        <a14:foregroundMark x1="8451" y1="11111" x2="8451" y2="11111"/>
                        <a14:foregroundMark x1="6479" y1="10494" x2="6479" y2="10494"/>
                        <a14:foregroundMark x1="6197" y1="26543" x2="6197" y2="26543"/>
                        <a14:foregroundMark x1="5634" y1="32099" x2="5634" y2="32099"/>
                        <a14:foregroundMark x1="6479" y1="49383" x2="6479" y2="49383"/>
                        <a14:foregroundMark x1="4225" y1="67284" x2="4225" y2="67284"/>
                        <a14:foregroundMark x1="5070" y1="90123" x2="5070" y2="90123"/>
                        <a14:foregroundMark x1="3662" y1="32099" x2="3662" y2="32099"/>
                      </a14:backgroundRemoval>
                    </a14:imgEffect>
                  </a14:imgLayer>
                </a14:imgProps>
              </a:ext>
            </a:extLst>
          </a:blip>
          <a:stretch>
            <a:fillRect/>
          </a:stretch>
        </p:blipFill>
        <p:spPr>
          <a:xfrm>
            <a:off x="6852240" y="1659751"/>
            <a:ext cx="1757848" cy="802173"/>
          </a:xfrm>
          <a:prstGeom prst="rect">
            <a:avLst/>
          </a:prstGeom>
        </p:spPr>
      </p:pic>
      <p:sp>
        <p:nvSpPr>
          <p:cNvPr id="20" name="Google Shape;750;p44">
            <a:extLst>
              <a:ext uri="{FF2B5EF4-FFF2-40B4-BE49-F238E27FC236}">
                <a16:creationId xmlns:a16="http://schemas.microsoft.com/office/drawing/2014/main" id="{927AB0B2-C7B9-6085-5AE7-205AB49C2904}"/>
              </a:ext>
            </a:extLst>
          </p:cNvPr>
          <p:cNvSpPr txBox="1"/>
          <p:nvPr/>
        </p:nvSpPr>
        <p:spPr>
          <a:xfrm>
            <a:off x="2962609" y="1078263"/>
            <a:ext cx="2277900" cy="527700"/>
          </a:xfrm>
          <a:prstGeom prst="rect">
            <a:avLst/>
          </a:prstGeom>
          <a:solidFill>
            <a:schemeClr val="accent1"/>
          </a:solidFill>
          <a:ln>
            <a:solidFill>
              <a:schemeClr val="accent1"/>
            </a:solid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b="1">
                <a:solidFill>
                  <a:schemeClr val="dk1"/>
                </a:solidFill>
                <a:latin typeface="Epilogue"/>
                <a:ea typeface="Epilogue"/>
                <a:cs typeface="Epilogue"/>
                <a:sym typeface="Epilogue"/>
              </a:rPr>
              <a:t>NHẬP(INPUT)</a:t>
            </a:r>
            <a:endParaRPr sz="2000" b="1">
              <a:solidFill>
                <a:schemeClr val="dk1"/>
              </a:solidFill>
              <a:latin typeface="Epilogue"/>
              <a:ea typeface="Epilogue"/>
              <a:cs typeface="Epilogue"/>
              <a:sym typeface="Epilogue"/>
            </a:endParaRPr>
          </a:p>
        </p:txBody>
      </p:sp>
      <p:sp>
        <p:nvSpPr>
          <p:cNvPr id="23" name="Rectangle 22">
            <a:extLst>
              <a:ext uri="{FF2B5EF4-FFF2-40B4-BE49-F238E27FC236}">
                <a16:creationId xmlns:a16="http://schemas.microsoft.com/office/drawing/2014/main" id="{62CC1E00-90BC-27FB-0240-867FEDAB1956}"/>
              </a:ext>
            </a:extLst>
          </p:cNvPr>
          <p:cNvSpPr/>
          <p:nvPr/>
        </p:nvSpPr>
        <p:spPr>
          <a:xfrm>
            <a:off x="6852239" y="1605963"/>
            <a:ext cx="1469569" cy="8021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097F28-4283-8D31-9F67-5B92AF88749A}"/>
              </a:ext>
            </a:extLst>
          </p:cNvPr>
          <p:cNvSpPr txBox="1"/>
          <p:nvPr/>
        </p:nvSpPr>
        <p:spPr>
          <a:xfrm>
            <a:off x="933610" y="3164553"/>
            <a:ext cx="4572000" cy="738664"/>
          </a:xfrm>
          <a:prstGeom prst="rect">
            <a:avLst/>
          </a:prstGeom>
          <a:noFill/>
        </p:spPr>
        <p:txBody>
          <a:bodyPr wrap="square">
            <a:spAutoFit/>
          </a:bodyPr>
          <a:lstStyle/>
          <a:p>
            <a:r>
              <a:rPr lang="vi-VN" sz="1400">
                <a:solidFill>
                  <a:srgbClr val="FFFF00"/>
                </a:solidFill>
                <a:effectLst/>
                <a:latin typeface="Times New Roman" panose="02020603050405020304" pitchFamily="18" charset="0"/>
                <a:ea typeface="Times New Roman" panose="02020603050405020304" pitchFamily="18" charset="0"/>
              </a:rPr>
              <a:t>Kiểu trả về của hàm fmt.Scan() là (n int, err error), nó trả về tổng số mục được quét thành công và một lỗi nếu xảy ra trong quá trình đọc</a:t>
            </a:r>
            <a:endParaRPr lang="en-US">
              <a:solidFill>
                <a:srgbClr val="FFFF00"/>
              </a:solidFill>
            </a:endParaRPr>
          </a:p>
        </p:txBody>
      </p:sp>
      <p:sp>
        <p:nvSpPr>
          <p:cNvPr id="27" name="TextBox 26">
            <a:extLst>
              <a:ext uri="{FF2B5EF4-FFF2-40B4-BE49-F238E27FC236}">
                <a16:creationId xmlns:a16="http://schemas.microsoft.com/office/drawing/2014/main" id="{8E731FD4-D9F1-3963-6C22-7CE75BE4298B}"/>
              </a:ext>
            </a:extLst>
          </p:cNvPr>
          <p:cNvSpPr txBox="1"/>
          <p:nvPr/>
        </p:nvSpPr>
        <p:spPr>
          <a:xfrm>
            <a:off x="710645" y="1632857"/>
            <a:ext cx="4572000" cy="1398332"/>
          </a:xfrm>
          <a:prstGeom prst="rect">
            <a:avLst/>
          </a:prstGeom>
          <a:noFill/>
        </p:spPr>
        <p:txBody>
          <a:bodyPr wrap="square">
            <a:spAutoFit/>
          </a:bodyPr>
          <a:lstStyle/>
          <a:p>
            <a:pPr marL="0" marR="0" indent="457200">
              <a:lnSpc>
                <a:spcPct val="115000"/>
              </a:lnSpc>
              <a:spcBef>
                <a:spcPts val="0"/>
              </a:spcBef>
              <a:spcAft>
                <a:spcPts val="0"/>
              </a:spcAft>
            </a:pPr>
            <a:endParaRPr lang="en-US" sz="1500" b="1">
              <a:solidFill>
                <a:schemeClr val="tx2">
                  <a:lumMod val="75000"/>
                </a:schemeClr>
              </a:solidFill>
              <a:effectLst/>
              <a:latin typeface="Times New Roman" panose="02020603050405020304" pitchFamily="18" charset="0"/>
              <a:ea typeface="Montserrat" panose="00000500000000000000" pitchFamily="2" charset="0"/>
              <a:cs typeface="Times New Roman" panose="02020603050405020304" pitchFamily="18" charset="0"/>
            </a:endParaRPr>
          </a:p>
          <a:p>
            <a:pPr marL="0" marR="0" indent="457200">
              <a:lnSpc>
                <a:spcPct val="115000"/>
              </a:lnSpc>
              <a:spcBef>
                <a:spcPts val="0"/>
              </a:spcBef>
              <a:spcAft>
                <a:spcPts val="0"/>
              </a:spcAft>
            </a:pPr>
            <a:r>
              <a:rPr lang="en-US" sz="1500" b="1">
                <a:solidFill>
                  <a:schemeClr val="tx1"/>
                </a:solidFill>
                <a:latin typeface="Times New Roman" panose="02020603050405020304" pitchFamily="18" charset="0"/>
                <a:ea typeface="Montserrat" panose="00000500000000000000" pitchFamily="2" charset="0"/>
                <a:cs typeface="Times New Roman" panose="02020603050405020304" pitchFamily="18" charset="0"/>
              </a:rPr>
              <a:t>Cú pháp :</a:t>
            </a:r>
          </a:p>
          <a:p>
            <a:pPr marL="0" marR="0" indent="457200">
              <a:lnSpc>
                <a:spcPct val="115000"/>
              </a:lnSpc>
              <a:spcBef>
                <a:spcPts val="0"/>
              </a:spcBef>
              <a:spcAft>
                <a:spcPts val="0"/>
              </a:spcAft>
            </a:pPr>
            <a:r>
              <a:rPr lang="vi-VN" sz="1500" b="1">
                <a:solidFill>
                  <a:schemeClr val="tx2">
                    <a:lumMod val="75000"/>
                  </a:schemeClr>
                </a:solidFill>
                <a:effectLst/>
                <a:latin typeface="Times New Roman" panose="02020603050405020304" pitchFamily="18" charset="0"/>
                <a:ea typeface="Montserrat" panose="00000500000000000000" pitchFamily="2" charset="0"/>
                <a:cs typeface="Times New Roman" panose="02020603050405020304" pitchFamily="18" charset="0"/>
              </a:rPr>
              <a:t>func Scan(a …any) (n int, err error)</a:t>
            </a:r>
            <a:endParaRPr lang="en-US" sz="1500" b="1">
              <a:solidFill>
                <a:schemeClr val="tx2">
                  <a:lumMod val="75000"/>
                </a:schemeClr>
              </a:solidFill>
              <a:latin typeface="Times New Roman" panose="02020603050405020304" pitchFamily="18" charset="0"/>
              <a:ea typeface="Montserrat" panose="00000500000000000000" pitchFamily="2" charset="0"/>
              <a:cs typeface="Times New Roman" panose="02020603050405020304" pitchFamily="18" charset="0"/>
            </a:endParaRPr>
          </a:p>
          <a:p>
            <a:pPr marL="0" marR="0" indent="457200">
              <a:lnSpc>
                <a:spcPct val="115000"/>
              </a:lnSpc>
              <a:spcBef>
                <a:spcPts val="0"/>
              </a:spcBef>
              <a:spcAft>
                <a:spcPts val="0"/>
              </a:spcAft>
            </a:pPr>
            <a:r>
              <a:rPr lang="en-US" sz="1500" b="1">
                <a:solidFill>
                  <a:schemeClr val="tx2">
                    <a:lumMod val="75000"/>
                  </a:schemeClr>
                </a:solidFill>
                <a:effectLst/>
                <a:latin typeface="Times New Roman" panose="02020603050405020304" pitchFamily="18" charset="0"/>
                <a:ea typeface="Montserrat" panose="00000500000000000000" pitchFamily="2" charset="0"/>
                <a:cs typeface="Times New Roman" panose="02020603050405020304" pitchFamily="18" charset="0"/>
              </a:rPr>
              <a:t>Or</a:t>
            </a:r>
          </a:p>
          <a:p>
            <a:pPr marL="0" marR="0" indent="457200">
              <a:lnSpc>
                <a:spcPct val="115000"/>
              </a:lnSpc>
              <a:spcBef>
                <a:spcPts val="0"/>
              </a:spcBef>
              <a:spcAft>
                <a:spcPts val="0"/>
              </a:spcAft>
            </a:pPr>
            <a:r>
              <a:rPr lang="en-US" sz="1500" b="1">
                <a:solidFill>
                  <a:schemeClr val="tx2">
                    <a:lumMod val="75000"/>
                  </a:schemeClr>
                </a:solidFill>
                <a:effectLst/>
                <a:latin typeface="Times New Roman" panose="02020603050405020304" pitchFamily="18" charset="0"/>
                <a:ea typeface="Montserrat" panose="00000500000000000000" pitchFamily="2" charset="0"/>
                <a:cs typeface="Times New Roman" panose="02020603050405020304" pitchFamily="18" charset="0"/>
              </a:rPr>
              <a:t>n,err := fmt.Scan(</a:t>
            </a:r>
            <a:r>
              <a:rPr lang="en-US" sz="1500" b="1">
                <a:solidFill>
                  <a:schemeClr val="tx2">
                    <a:lumMod val="75000"/>
                  </a:schemeClr>
                </a:solidFill>
                <a:latin typeface="Times New Roman" panose="02020603050405020304" pitchFamily="18" charset="0"/>
                <a:ea typeface="Montserrat" panose="00000500000000000000" pitchFamily="2" charset="0"/>
                <a:cs typeface="Times New Roman" panose="02020603050405020304" pitchFamily="18" charset="0"/>
              </a:rPr>
              <a:t>&amp;tên biến)</a:t>
            </a:r>
            <a:endParaRPr lang="en-US" sz="1500" b="1">
              <a:solidFill>
                <a:schemeClr val="tx2">
                  <a:lumMod val="75000"/>
                </a:schemeClr>
              </a:solidFill>
              <a:effectLst/>
              <a:latin typeface="Times New Roman" panose="02020603050405020304" pitchFamily="18" charset="0"/>
              <a:ea typeface="Montserrat"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36204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078131-C707-FB57-0313-A50A125E6B97}"/>
              </a:ext>
            </a:extLst>
          </p:cNvPr>
          <p:cNvSpPr txBox="1"/>
          <p:nvPr/>
        </p:nvSpPr>
        <p:spPr>
          <a:xfrm>
            <a:off x="3219610" y="361149"/>
            <a:ext cx="1936377" cy="369332"/>
          </a:xfrm>
          <a:prstGeom prst="rect">
            <a:avLst/>
          </a:prstGeom>
          <a:noFill/>
        </p:spPr>
        <p:txBody>
          <a:bodyPr wrap="square" rtlCol="0">
            <a:spAutoFit/>
          </a:bodyPr>
          <a:lstStyle/>
          <a:p>
            <a:pPr algn="ctr"/>
            <a:r>
              <a:rPr lang="en-US" sz="1800" b="1">
                <a:solidFill>
                  <a:schemeClr val="accent3">
                    <a:lumMod val="75000"/>
                  </a:schemeClr>
                </a:solidFill>
              </a:rPr>
              <a:t>1.NHẬP / XUẤT</a:t>
            </a:r>
          </a:p>
        </p:txBody>
      </p:sp>
      <p:sp>
        <p:nvSpPr>
          <p:cNvPr id="20" name="Google Shape;750;p44">
            <a:extLst>
              <a:ext uri="{FF2B5EF4-FFF2-40B4-BE49-F238E27FC236}">
                <a16:creationId xmlns:a16="http://schemas.microsoft.com/office/drawing/2014/main" id="{927AB0B2-C7B9-6085-5AE7-205AB49C2904}"/>
              </a:ext>
            </a:extLst>
          </p:cNvPr>
          <p:cNvSpPr txBox="1"/>
          <p:nvPr/>
        </p:nvSpPr>
        <p:spPr>
          <a:xfrm>
            <a:off x="2658677" y="995299"/>
            <a:ext cx="2277900" cy="527700"/>
          </a:xfrm>
          <a:prstGeom prst="rect">
            <a:avLst/>
          </a:prstGeom>
          <a:solidFill>
            <a:schemeClr val="accent1"/>
          </a:solidFill>
          <a:ln>
            <a:solidFill>
              <a:schemeClr val="accent1"/>
            </a:solid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b="1">
                <a:solidFill>
                  <a:schemeClr val="dk1"/>
                </a:solidFill>
                <a:latin typeface="Epilogue"/>
                <a:ea typeface="Epilogue"/>
                <a:cs typeface="Epilogue"/>
                <a:sym typeface="Epilogue"/>
              </a:rPr>
              <a:t>XUẤT(OUTPUT)</a:t>
            </a:r>
            <a:endParaRPr sz="2000" b="1">
              <a:solidFill>
                <a:schemeClr val="dk1"/>
              </a:solidFill>
              <a:latin typeface="Epilogue"/>
              <a:ea typeface="Epilogue"/>
              <a:cs typeface="Epilogue"/>
              <a:sym typeface="Epilogue"/>
            </a:endParaRPr>
          </a:p>
        </p:txBody>
      </p:sp>
      <p:sp>
        <p:nvSpPr>
          <p:cNvPr id="27" name="TextBox 26">
            <a:extLst>
              <a:ext uri="{FF2B5EF4-FFF2-40B4-BE49-F238E27FC236}">
                <a16:creationId xmlns:a16="http://schemas.microsoft.com/office/drawing/2014/main" id="{8E731FD4-D9F1-3963-6C22-7CE75BE4298B}"/>
              </a:ext>
            </a:extLst>
          </p:cNvPr>
          <p:cNvSpPr txBox="1"/>
          <p:nvPr/>
        </p:nvSpPr>
        <p:spPr>
          <a:xfrm>
            <a:off x="987271" y="1611084"/>
            <a:ext cx="3481124" cy="2188933"/>
          </a:xfrm>
          <a:prstGeom prst="rect">
            <a:avLst/>
          </a:prstGeom>
          <a:noFill/>
        </p:spPr>
        <p:txBody>
          <a:bodyPr wrap="square">
            <a:spAutoFit/>
          </a:bodyPr>
          <a:lstStyle/>
          <a:p>
            <a:pPr marL="0" marR="0" indent="457200">
              <a:lnSpc>
                <a:spcPct val="115000"/>
              </a:lnSpc>
              <a:spcBef>
                <a:spcPts val="0"/>
              </a:spcBef>
              <a:spcAft>
                <a:spcPts val="0"/>
              </a:spcAft>
            </a:pPr>
            <a:endParaRPr lang="en-US" sz="1500" b="1">
              <a:solidFill>
                <a:schemeClr val="tx2">
                  <a:lumMod val="75000"/>
                </a:schemeClr>
              </a:solidFill>
              <a:effectLst/>
              <a:latin typeface="+mj-lt"/>
              <a:ea typeface="Montserrat" panose="00000500000000000000" pitchFamily="2" charset="0"/>
              <a:cs typeface="Times New Roman" panose="02020603050405020304" pitchFamily="18" charset="0"/>
            </a:endParaRPr>
          </a:p>
          <a:p>
            <a:pPr marL="0" marR="0" indent="457200">
              <a:lnSpc>
                <a:spcPct val="115000"/>
              </a:lnSpc>
              <a:spcBef>
                <a:spcPts val="0"/>
              </a:spcBef>
              <a:spcAft>
                <a:spcPts val="0"/>
              </a:spcAft>
            </a:pPr>
            <a:r>
              <a:rPr lang="en-US" sz="1500" b="1">
                <a:solidFill>
                  <a:schemeClr val="tx1"/>
                </a:solidFill>
                <a:latin typeface="+mj-lt"/>
                <a:ea typeface="Montserrat" panose="00000500000000000000" pitchFamily="2" charset="0"/>
                <a:cs typeface="Times New Roman" panose="02020603050405020304" pitchFamily="18" charset="0"/>
              </a:rPr>
              <a:t>Cú pháp :</a:t>
            </a:r>
          </a:p>
          <a:p>
            <a:pPr marL="0" marR="0" indent="457200">
              <a:lnSpc>
                <a:spcPct val="115000"/>
              </a:lnSpc>
              <a:spcBef>
                <a:spcPts val="0"/>
              </a:spcBef>
              <a:spcAft>
                <a:spcPts val="0"/>
              </a:spcAft>
            </a:pPr>
            <a:r>
              <a:rPr lang="vi-VN" sz="1800" b="1">
                <a:solidFill>
                  <a:schemeClr val="tx2">
                    <a:lumMod val="75000"/>
                  </a:schemeClr>
                </a:solidFill>
                <a:effectLst/>
                <a:latin typeface="+mj-lt"/>
                <a:ea typeface="Courier New" panose="02070309020205020404" pitchFamily="49" charset="0"/>
              </a:rPr>
              <a:t>fmt.Println("Hello World")</a:t>
            </a:r>
            <a:endParaRPr lang="en-US" sz="1800" b="1">
              <a:solidFill>
                <a:schemeClr val="tx2">
                  <a:lumMod val="75000"/>
                </a:schemeClr>
              </a:solidFill>
              <a:effectLst/>
              <a:latin typeface="+mj-lt"/>
              <a:ea typeface="Courier New" panose="02070309020205020404" pitchFamily="49" charset="0"/>
            </a:endParaRPr>
          </a:p>
          <a:p>
            <a:pPr marL="0" marR="0" indent="457200">
              <a:lnSpc>
                <a:spcPct val="115000"/>
              </a:lnSpc>
              <a:spcBef>
                <a:spcPts val="0"/>
              </a:spcBef>
              <a:spcAft>
                <a:spcPts val="0"/>
              </a:spcAft>
            </a:pPr>
            <a:r>
              <a:rPr lang="en-US" sz="1800" b="1">
                <a:solidFill>
                  <a:schemeClr val="tx2">
                    <a:lumMod val="75000"/>
                  </a:schemeClr>
                </a:solidFill>
                <a:latin typeface="+mj-lt"/>
                <a:ea typeface="Montserrat" panose="00000500000000000000" pitchFamily="2" charset="0"/>
                <a:cs typeface="Times New Roman" panose="02020603050405020304" pitchFamily="18" charset="0"/>
              </a:rPr>
              <a:t>OR</a:t>
            </a:r>
          </a:p>
          <a:p>
            <a:pPr marL="0" marR="0" indent="457200">
              <a:lnSpc>
                <a:spcPct val="115000"/>
              </a:lnSpc>
              <a:spcBef>
                <a:spcPts val="0"/>
              </a:spcBef>
              <a:spcAft>
                <a:spcPts val="0"/>
              </a:spcAft>
            </a:pPr>
            <a:r>
              <a:rPr lang="en-US" sz="1800" b="1">
                <a:solidFill>
                  <a:schemeClr val="tx2">
                    <a:lumMod val="75000"/>
                  </a:schemeClr>
                </a:solidFill>
                <a:latin typeface="+mj-lt"/>
                <a:ea typeface="Montserrat" panose="00000500000000000000" pitchFamily="2" charset="0"/>
                <a:cs typeface="Times New Roman" panose="02020603050405020304" pitchFamily="18" charset="0"/>
              </a:rPr>
              <a:t>fmt.Print(“Hello World”)</a:t>
            </a:r>
          </a:p>
          <a:p>
            <a:pPr marL="0" marR="0" indent="457200">
              <a:lnSpc>
                <a:spcPct val="115000"/>
              </a:lnSpc>
              <a:spcBef>
                <a:spcPts val="0"/>
              </a:spcBef>
              <a:spcAft>
                <a:spcPts val="0"/>
              </a:spcAft>
            </a:pPr>
            <a:r>
              <a:rPr lang="en-US" sz="1800" b="1">
                <a:solidFill>
                  <a:schemeClr val="tx2">
                    <a:lumMod val="75000"/>
                  </a:schemeClr>
                </a:solidFill>
                <a:effectLst/>
                <a:latin typeface="+mj-lt"/>
                <a:ea typeface="Montserrat" panose="00000500000000000000" pitchFamily="2" charset="0"/>
                <a:cs typeface="Times New Roman" panose="02020603050405020304" pitchFamily="18" charset="0"/>
              </a:rPr>
              <a:t>OR</a:t>
            </a:r>
          </a:p>
          <a:p>
            <a:pPr marL="0" marR="0" indent="457200">
              <a:lnSpc>
                <a:spcPct val="115000"/>
              </a:lnSpc>
              <a:spcBef>
                <a:spcPts val="0"/>
              </a:spcBef>
              <a:spcAft>
                <a:spcPts val="0"/>
              </a:spcAft>
            </a:pPr>
            <a:r>
              <a:rPr lang="en-US" sz="1800" b="1">
                <a:solidFill>
                  <a:schemeClr val="tx2">
                    <a:lumMod val="75000"/>
                  </a:schemeClr>
                </a:solidFill>
                <a:effectLst/>
                <a:latin typeface="+mj-lt"/>
                <a:ea typeface="Montserrat" panose="00000500000000000000" pitchFamily="2" charset="0"/>
                <a:cs typeface="Times New Roman" panose="02020603050405020304" pitchFamily="18" charset="0"/>
              </a:rPr>
              <a:t>Fmt.Printf(“Hello World”)</a:t>
            </a:r>
            <a:endParaRPr lang="en-US" sz="1500" b="1">
              <a:solidFill>
                <a:schemeClr val="tx2">
                  <a:lumMod val="75000"/>
                </a:schemeClr>
              </a:solidFill>
              <a:effectLst/>
              <a:latin typeface="+mj-lt"/>
              <a:ea typeface="Montserrat" panose="00000500000000000000"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D951BE01-A1E2-ADDA-FEEE-98B9DEADE22D}"/>
              </a:ext>
            </a:extLst>
          </p:cNvPr>
          <p:cNvPicPr>
            <a:picLocks noChangeAspect="1"/>
          </p:cNvPicPr>
          <p:nvPr/>
        </p:nvPicPr>
        <p:blipFill>
          <a:blip r:embed="rId2"/>
          <a:stretch>
            <a:fillRect/>
          </a:stretch>
        </p:blipFill>
        <p:spPr>
          <a:xfrm>
            <a:off x="5063779" y="1775013"/>
            <a:ext cx="3258030" cy="2328262"/>
          </a:xfrm>
          <a:prstGeom prst="rect">
            <a:avLst/>
          </a:prstGeom>
        </p:spPr>
      </p:pic>
      <p:pic>
        <p:nvPicPr>
          <p:cNvPr id="5" name="Picture 4">
            <a:extLst>
              <a:ext uri="{FF2B5EF4-FFF2-40B4-BE49-F238E27FC236}">
                <a16:creationId xmlns:a16="http://schemas.microsoft.com/office/drawing/2014/main" id="{BE5036EE-992F-7277-B387-4B2911C92DEB}"/>
              </a:ext>
            </a:extLst>
          </p:cNvPr>
          <p:cNvPicPr>
            <a:picLocks noChangeAspect="1"/>
          </p:cNvPicPr>
          <p:nvPr/>
        </p:nvPicPr>
        <p:blipFill>
          <a:blip r:embed="rId3"/>
          <a:stretch>
            <a:fillRect/>
          </a:stretch>
        </p:blipFill>
        <p:spPr>
          <a:xfrm>
            <a:off x="6715846" y="1787817"/>
            <a:ext cx="1605963" cy="824591"/>
          </a:xfrm>
          <a:prstGeom prst="rect">
            <a:avLst/>
          </a:prstGeom>
        </p:spPr>
      </p:pic>
    </p:spTree>
    <p:extLst>
      <p:ext uri="{BB962C8B-B14F-4D97-AF65-F5344CB8AC3E}">
        <p14:creationId xmlns:p14="http://schemas.microsoft.com/office/powerpoint/2010/main" val="11640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51"/>
          <p:cNvSpPr/>
          <p:nvPr/>
        </p:nvSpPr>
        <p:spPr>
          <a:xfrm>
            <a:off x="816725" y="169457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73" name="Google Shape;873;p51"/>
          <p:cNvSpPr txBox="1">
            <a:spLocks noGrp="1"/>
          </p:cNvSpPr>
          <p:nvPr>
            <p:ph type="title"/>
          </p:nvPr>
        </p:nvSpPr>
        <p:spPr>
          <a:xfrm>
            <a:off x="887537" y="2174582"/>
            <a:ext cx="2808154" cy="1099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chemeClr val="lt1"/>
                </a:solidFill>
              </a:rPr>
              <a:t>2.Kiểu dữ liệu(biến)</a:t>
            </a:r>
            <a:endParaRPr sz="3000">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98523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771" name="Google Shape;771;p45"/>
          <p:cNvGrpSpPr/>
          <p:nvPr/>
        </p:nvGrpSpPr>
        <p:grpSpPr>
          <a:xfrm>
            <a:off x="713841" y="3643180"/>
            <a:ext cx="2348930" cy="591938"/>
            <a:chOff x="764470" y="3439350"/>
            <a:chExt cx="2348930" cy="591938"/>
          </a:xfrm>
        </p:grpSpPr>
        <p:sp>
          <p:nvSpPr>
            <p:cNvPr id="772" name="Google Shape;772;p45"/>
            <p:cNvSpPr/>
            <p:nvPr/>
          </p:nvSpPr>
          <p:spPr>
            <a:xfrm>
              <a:off x="809100" y="350088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p:nvPr/>
          </p:nvSpPr>
          <p:spPr>
            <a:xfrm>
              <a:off x="764470" y="3439350"/>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5"/>
          <p:cNvGrpSpPr/>
          <p:nvPr/>
        </p:nvGrpSpPr>
        <p:grpSpPr>
          <a:xfrm>
            <a:off x="3374475" y="2764766"/>
            <a:ext cx="2392050" cy="586550"/>
            <a:chOff x="3364500" y="1749288"/>
            <a:chExt cx="2392050" cy="586550"/>
          </a:xfrm>
        </p:grpSpPr>
        <p:sp>
          <p:nvSpPr>
            <p:cNvPr id="760" name="Google Shape;760;p45"/>
            <p:cNvSpPr/>
            <p:nvPr/>
          </p:nvSpPr>
          <p:spPr>
            <a:xfrm>
              <a:off x="345225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336450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45"/>
          <p:cNvGrpSpPr/>
          <p:nvPr/>
        </p:nvGrpSpPr>
        <p:grpSpPr>
          <a:xfrm>
            <a:off x="3400316" y="3648568"/>
            <a:ext cx="2392050" cy="586550"/>
            <a:chOff x="6007650" y="1749288"/>
            <a:chExt cx="2392050" cy="586550"/>
          </a:xfrm>
        </p:grpSpPr>
        <p:sp>
          <p:nvSpPr>
            <p:cNvPr id="766" name="Google Shape;766;p45"/>
            <p:cNvSpPr/>
            <p:nvPr/>
          </p:nvSpPr>
          <p:spPr>
            <a:xfrm>
              <a:off x="609540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600765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5"/>
          <p:cNvGrpSpPr/>
          <p:nvPr/>
        </p:nvGrpSpPr>
        <p:grpSpPr>
          <a:xfrm>
            <a:off x="713841" y="2749713"/>
            <a:ext cx="2392050" cy="586550"/>
            <a:chOff x="721350" y="1749288"/>
            <a:chExt cx="2392050" cy="586550"/>
          </a:xfrm>
        </p:grpSpPr>
        <p:sp>
          <p:nvSpPr>
            <p:cNvPr id="775" name="Google Shape;775;p45"/>
            <p:cNvSpPr/>
            <p:nvPr/>
          </p:nvSpPr>
          <p:spPr>
            <a:xfrm>
              <a:off x="80910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5"/>
            <p:cNvSpPr/>
            <p:nvPr/>
          </p:nvSpPr>
          <p:spPr>
            <a:xfrm>
              <a:off x="72135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45"/>
          <p:cNvSpPr txBox="1">
            <a:spLocks noGrp="1"/>
          </p:cNvSpPr>
          <p:nvPr>
            <p:ph type="title" idx="2"/>
          </p:nvPr>
        </p:nvSpPr>
        <p:spPr>
          <a:xfrm>
            <a:off x="913270" y="2749713"/>
            <a:ext cx="193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300"/>
              <a:t>var b int = 10</a:t>
            </a:r>
            <a:br>
              <a:rPr lang="en-US" sz="1300"/>
            </a:br>
            <a:r>
              <a:rPr lang="en-US" sz="1300"/>
              <a:t>b := 10</a:t>
            </a:r>
            <a:endParaRPr sz="1300"/>
          </a:p>
        </p:txBody>
      </p:sp>
      <p:sp>
        <p:nvSpPr>
          <p:cNvPr id="780" name="Google Shape;780;p45"/>
          <p:cNvSpPr txBox="1">
            <a:spLocks noGrp="1"/>
          </p:cNvSpPr>
          <p:nvPr>
            <p:ph type="title" idx="3"/>
          </p:nvPr>
        </p:nvSpPr>
        <p:spPr>
          <a:xfrm>
            <a:off x="3573519" y="2750759"/>
            <a:ext cx="204564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300"/>
              <a:t>var c float32 = 10.2</a:t>
            </a:r>
            <a:br>
              <a:rPr lang="en-US" sz="1300"/>
            </a:br>
            <a:r>
              <a:rPr lang="en-US" sz="1300"/>
              <a:t>c := 10.2</a:t>
            </a:r>
            <a:endParaRPr sz="1300"/>
          </a:p>
        </p:txBody>
      </p:sp>
      <p:sp>
        <p:nvSpPr>
          <p:cNvPr id="782" name="Google Shape;782;p45"/>
          <p:cNvSpPr txBox="1">
            <a:spLocks noGrp="1"/>
          </p:cNvSpPr>
          <p:nvPr>
            <p:ph type="title" idx="5"/>
          </p:nvPr>
        </p:nvSpPr>
        <p:spPr>
          <a:xfrm>
            <a:off x="758471" y="3643180"/>
            <a:ext cx="2120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300"/>
              <a:t>var d string = “Hello”</a:t>
            </a:r>
            <a:br>
              <a:rPr lang="en-US" sz="1300"/>
            </a:br>
            <a:r>
              <a:rPr lang="en-US" sz="1300"/>
              <a:t>d := “Hello”</a:t>
            </a:r>
            <a:endParaRPr sz="1300"/>
          </a:p>
        </p:txBody>
      </p:sp>
      <p:sp>
        <p:nvSpPr>
          <p:cNvPr id="786" name="Google Shape;786;p45"/>
          <p:cNvSpPr txBox="1">
            <a:spLocks noGrp="1"/>
          </p:cNvSpPr>
          <p:nvPr>
            <p:ph type="title" idx="9"/>
          </p:nvPr>
        </p:nvSpPr>
        <p:spPr>
          <a:xfrm>
            <a:off x="3488066" y="3707418"/>
            <a:ext cx="2156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300"/>
              <a:t>var a bool = true</a:t>
            </a:r>
            <a:br>
              <a:rPr lang="en-US" sz="1300"/>
            </a:br>
            <a:r>
              <a:rPr lang="en-US" sz="1300"/>
              <a:t>a := true</a:t>
            </a:r>
            <a:endParaRPr sz="1300"/>
          </a:p>
        </p:txBody>
      </p:sp>
      <p:sp>
        <p:nvSpPr>
          <p:cNvPr id="2" name="TextBox 1">
            <a:extLst>
              <a:ext uri="{FF2B5EF4-FFF2-40B4-BE49-F238E27FC236}">
                <a16:creationId xmlns:a16="http://schemas.microsoft.com/office/drawing/2014/main" id="{EE600EDD-ABDD-6A6F-90E2-7D46F918E361}"/>
              </a:ext>
            </a:extLst>
          </p:cNvPr>
          <p:cNvSpPr txBox="1"/>
          <p:nvPr/>
        </p:nvSpPr>
        <p:spPr>
          <a:xfrm>
            <a:off x="3293123" y="381101"/>
            <a:ext cx="2801677" cy="369332"/>
          </a:xfrm>
          <a:prstGeom prst="rect">
            <a:avLst/>
          </a:prstGeom>
          <a:noFill/>
        </p:spPr>
        <p:txBody>
          <a:bodyPr wrap="square" rtlCol="0">
            <a:spAutoFit/>
          </a:bodyPr>
          <a:lstStyle/>
          <a:p>
            <a:r>
              <a:rPr lang="en-US" sz="1800" b="1">
                <a:solidFill>
                  <a:schemeClr val="accent3">
                    <a:lumMod val="75000"/>
                  </a:schemeClr>
                </a:solidFill>
              </a:rPr>
              <a:t>2.KIỂU DỮ LIỆU(BIẾN)</a:t>
            </a:r>
          </a:p>
        </p:txBody>
      </p:sp>
      <p:sp>
        <p:nvSpPr>
          <p:cNvPr id="17" name="TextBox 16">
            <a:extLst>
              <a:ext uri="{FF2B5EF4-FFF2-40B4-BE49-F238E27FC236}">
                <a16:creationId xmlns:a16="http://schemas.microsoft.com/office/drawing/2014/main" id="{94A8EA6E-6FD6-7A90-5C2A-D461CD67C83B}"/>
              </a:ext>
            </a:extLst>
          </p:cNvPr>
          <p:cNvSpPr txBox="1"/>
          <p:nvPr/>
        </p:nvSpPr>
        <p:spPr>
          <a:xfrm>
            <a:off x="713841" y="811371"/>
            <a:ext cx="7566520" cy="1661993"/>
          </a:xfrm>
          <a:prstGeom prst="rect">
            <a:avLst/>
          </a:prstGeom>
          <a:noFill/>
        </p:spPr>
        <p:txBody>
          <a:bodyPr wrap="square" rtlCol="0">
            <a:spAutoFit/>
          </a:bodyPr>
          <a:lstStyle/>
          <a:p>
            <a:r>
              <a:rPr lang="en-US" sz="1800" b="1">
                <a:solidFill>
                  <a:schemeClr val="tx1"/>
                </a:solidFill>
              </a:rPr>
              <a:t>Cú pháp : </a:t>
            </a:r>
          </a:p>
          <a:p>
            <a:r>
              <a:rPr lang="en-US" sz="1800" b="1">
                <a:solidFill>
                  <a:schemeClr val="tx1"/>
                </a:solidFill>
              </a:rPr>
              <a:t>	</a:t>
            </a:r>
            <a:r>
              <a:rPr lang="en-US" sz="1800" b="1">
                <a:solidFill>
                  <a:schemeClr val="bg1"/>
                </a:solidFill>
              </a:rPr>
              <a:t>var &lt;tên biến&gt; &lt;kiểu dữ liệu&gt; = &lt;giá trị&gt;</a:t>
            </a:r>
          </a:p>
          <a:p>
            <a:r>
              <a:rPr lang="en-US" sz="1800" b="1">
                <a:solidFill>
                  <a:schemeClr val="tx1"/>
                </a:solidFill>
              </a:rPr>
              <a:t>Hoặc </a:t>
            </a:r>
          </a:p>
          <a:p>
            <a:r>
              <a:rPr lang="en-US" sz="1800" b="1">
                <a:solidFill>
                  <a:schemeClr val="tx1"/>
                </a:solidFill>
              </a:rPr>
              <a:t>	</a:t>
            </a:r>
            <a:r>
              <a:rPr lang="en-US" sz="1800" b="1">
                <a:solidFill>
                  <a:schemeClr val="bg1"/>
                </a:solidFill>
              </a:rPr>
              <a:t>&lt;tên biến &gt; := &lt;giá trị&gt;</a:t>
            </a:r>
          </a:p>
          <a:p>
            <a:endParaRPr lang="en-US" sz="1800" b="1">
              <a:solidFill>
                <a:schemeClr val="tx1"/>
              </a:solidFill>
            </a:endParaRPr>
          </a:p>
          <a:p>
            <a:r>
              <a:rPr lang="en-US" sz="1200" b="1">
                <a:solidFill>
                  <a:schemeClr val="tx1"/>
                </a:solidFill>
              </a:rPr>
              <a:t>Dưới đây là một vài ví dụ khai báo biến: </a:t>
            </a:r>
          </a:p>
        </p:txBody>
      </p:sp>
      <p:pic>
        <p:nvPicPr>
          <p:cNvPr id="740" name="Picture 739">
            <a:extLst>
              <a:ext uri="{FF2B5EF4-FFF2-40B4-BE49-F238E27FC236}">
                <a16:creationId xmlns:a16="http://schemas.microsoft.com/office/drawing/2014/main" id="{846CE3C3-A8DF-65CD-6BAA-34C7C43D58AD}"/>
              </a:ext>
            </a:extLst>
          </p:cNvPr>
          <p:cNvPicPr>
            <a:picLocks noChangeAspect="1"/>
          </p:cNvPicPr>
          <p:nvPr/>
        </p:nvPicPr>
        <p:blipFill>
          <a:blip r:embed="rId3"/>
          <a:stretch>
            <a:fillRect/>
          </a:stretch>
        </p:blipFill>
        <p:spPr>
          <a:xfrm>
            <a:off x="5895857" y="1650307"/>
            <a:ext cx="2562671" cy="2877468"/>
          </a:xfrm>
          <a:prstGeom prst="rect">
            <a:avLst/>
          </a:prstGeom>
        </p:spPr>
      </p:pic>
      <p:pic>
        <p:nvPicPr>
          <p:cNvPr id="742" name="Picture 741">
            <a:extLst>
              <a:ext uri="{FF2B5EF4-FFF2-40B4-BE49-F238E27FC236}">
                <a16:creationId xmlns:a16="http://schemas.microsoft.com/office/drawing/2014/main" id="{DB42E2A0-919C-1570-FA41-C8D3FFDE5565}"/>
              </a:ext>
            </a:extLst>
          </p:cNvPr>
          <p:cNvPicPr>
            <a:picLocks noChangeAspect="1"/>
          </p:cNvPicPr>
          <p:nvPr/>
        </p:nvPicPr>
        <p:blipFill>
          <a:blip r:embed="rId4"/>
          <a:stretch>
            <a:fillRect/>
          </a:stretch>
        </p:blipFill>
        <p:spPr>
          <a:xfrm>
            <a:off x="7342889" y="1650307"/>
            <a:ext cx="1128713" cy="7429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2" name="TextBox 1">
            <a:extLst>
              <a:ext uri="{FF2B5EF4-FFF2-40B4-BE49-F238E27FC236}">
                <a16:creationId xmlns:a16="http://schemas.microsoft.com/office/drawing/2014/main" id="{EE600EDD-ABDD-6A6F-90E2-7D46F918E361}"/>
              </a:ext>
            </a:extLst>
          </p:cNvPr>
          <p:cNvSpPr txBox="1"/>
          <p:nvPr/>
        </p:nvSpPr>
        <p:spPr>
          <a:xfrm>
            <a:off x="3293123" y="381101"/>
            <a:ext cx="2801677" cy="338554"/>
          </a:xfrm>
          <a:prstGeom prst="rect">
            <a:avLst/>
          </a:prstGeom>
          <a:noFill/>
        </p:spPr>
        <p:txBody>
          <a:bodyPr wrap="square" rtlCol="0">
            <a:spAutoFit/>
          </a:bodyPr>
          <a:lstStyle/>
          <a:p>
            <a:r>
              <a:rPr lang="en-US" sz="1600" b="1">
                <a:solidFill>
                  <a:schemeClr val="accent3">
                    <a:lumMod val="75000"/>
                  </a:schemeClr>
                </a:solidFill>
              </a:rPr>
              <a:t>2.KIỂU DỮ LIỆU(BIẾN)</a:t>
            </a:r>
          </a:p>
        </p:txBody>
      </p:sp>
      <p:grpSp>
        <p:nvGrpSpPr>
          <p:cNvPr id="22" name="Google Shape;741;p44">
            <a:extLst>
              <a:ext uri="{FF2B5EF4-FFF2-40B4-BE49-F238E27FC236}">
                <a16:creationId xmlns:a16="http://schemas.microsoft.com/office/drawing/2014/main" id="{13951A84-6202-585C-C3A7-F6722916778C}"/>
              </a:ext>
            </a:extLst>
          </p:cNvPr>
          <p:cNvGrpSpPr/>
          <p:nvPr/>
        </p:nvGrpSpPr>
        <p:grpSpPr>
          <a:xfrm>
            <a:off x="3047606" y="850005"/>
            <a:ext cx="2341479" cy="738052"/>
            <a:chOff x="2278450" y="2777951"/>
            <a:chExt cx="2333226" cy="594287"/>
          </a:xfrm>
        </p:grpSpPr>
        <p:sp>
          <p:nvSpPr>
            <p:cNvPr id="23" name="Google Shape;742;p44">
              <a:extLst>
                <a:ext uri="{FF2B5EF4-FFF2-40B4-BE49-F238E27FC236}">
                  <a16:creationId xmlns:a16="http://schemas.microsoft.com/office/drawing/2014/main" id="{0B5347DA-2DB6-0109-183E-89D9119FDBF9}"/>
                </a:ext>
              </a:extLst>
            </p:cNvPr>
            <p:cNvSpPr/>
            <p:nvPr/>
          </p:nvSpPr>
          <p:spPr>
            <a:xfrm>
              <a:off x="2278450" y="28418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3;p44">
              <a:extLst>
                <a:ext uri="{FF2B5EF4-FFF2-40B4-BE49-F238E27FC236}">
                  <a16:creationId xmlns:a16="http://schemas.microsoft.com/office/drawing/2014/main" id="{BD8D4C7C-AC8A-F107-6F73-8E08AF00E3A7}"/>
                </a:ext>
              </a:extLst>
            </p:cNvPr>
            <p:cNvSpPr/>
            <p:nvPr/>
          </p:nvSpPr>
          <p:spPr>
            <a:xfrm>
              <a:off x="2307376" y="2777951"/>
              <a:ext cx="2304300" cy="530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bg1"/>
                  </a:solidFill>
                </a:rPr>
                <a:t>ÉP KIỂU DỮ LIỆU</a:t>
              </a:r>
              <a:endParaRPr sz="1800" b="1">
                <a:solidFill>
                  <a:schemeClr val="bg1"/>
                </a:solidFill>
              </a:endParaRPr>
            </a:p>
          </p:txBody>
        </p:sp>
      </p:grpSp>
      <p:sp>
        <p:nvSpPr>
          <p:cNvPr id="745" name="Rectangle 744">
            <a:extLst>
              <a:ext uri="{FF2B5EF4-FFF2-40B4-BE49-F238E27FC236}">
                <a16:creationId xmlns:a16="http://schemas.microsoft.com/office/drawing/2014/main" id="{6C25445A-6B3B-4B99-D3F2-1D7874465A41}"/>
              </a:ext>
            </a:extLst>
          </p:cNvPr>
          <p:cNvSpPr/>
          <p:nvPr/>
        </p:nvSpPr>
        <p:spPr>
          <a:xfrm>
            <a:off x="1177118" y="2010229"/>
            <a:ext cx="1988456" cy="468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Chuyển đổi cả hai biến về cùng kiểu dữ liệu</a:t>
            </a:r>
          </a:p>
        </p:txBody>
      </p:sp>
      <p:sp>
        <p:nvSpPr>
          <p:cNvPr id="746" name="Rectangle 745">
            <a:extLst>
              <a:ext uri="{FF2B5EF4-FFF2-40B4-BE49-F238E27FC236}">
                <a16:creationId xmlns:a16="http://schemas.microsoft.com/office/drawing/2014/main" id="{AFF19843-1549-096B-468B-2A6551EE95F8}"/>
              </a:ext>
            </a:extLst>
          </p:cNvPr>
          <p:cNvSpPr/>
          <p:nvPr/>
        </p:nvSpPr>
        <p:spPr>
          <a:xfrm>
            <a:off x="5389084" y="2072704"/>
            <a:ext cx="1988456"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Không được trùng tên biến đã sử dụng</a:t>
            </a:r>
          </a:p>
        </p:txBody>
      </p:sp>
      <p:sp>
        <p:nvSpPr>
          <p:cNvPr id="754" name="Arrow: Left-Right-Up 753">
            <a:extLst>
              <a:ext uri="{FF2B5EF4-FFF2-40B4-BE49-F238E27FC236}">
                <a16:creationId xmlns:a16="http://schemas.microsoft.com/office/drawing/2014/main" id="{139273F7-10F3-92E5-B00F-4AB4A6BBACED}"/>
              </a:ext>
            </a:extLst>
          </p:cNvPr>
          <p:cNvSpPr/>
          <p:nvPr/>
        </p:nvSpPr>
        <p:spPr>
          <a:xfrm>
            <a:off x="3165573" y="1588055"/>
            <a:ext cx="2223511" cy="891049"/>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8" name="Picture 757">
            <a:extLst>
              <a:ext uri="{FF2B5EF4-FFF2-40B4-BE49-F238E27FC236}">
                <a16:creationId xmlns:a16="http://schemas.microsoft.com/office/drawing/2014/main" id="{0F0FC057-88A7-E806-EFC7-FBDFFA7067F0}"/>
              </a:ext>
            </a:extLst>
          </p:cNvPr>
          <p:cNvPicPr>
            <a:picLocks noChangeAspect="1"/>
          </p:cNvPicPr>
          <p:nvPr/>
        </p:nvPicPr>
        <p:blipFill>
          <a:blip r:embed="rId3"/>
          <a:stretch>
            <a:fillRect/>
          </a:stretch>
        </p:blipFill>
        <p:spPr>
          <a:xfrm>
            <a:off x="5154030" y="2742444"/>
            <a:ext cx="2862363" cy="1887613"/>
          </a:xfrm>
          <a:prstGeom prst="rect">
            <a:avLst/>
          </a:prstGeom>
        </p:spPr>
      </p:pic>
      <p:pic>
        <p:nvPicPr>
          <p:cNvPr id="763" name="Picture 762">
            <a:extLst>
              <a:ext uri="{FF2B5EF4-FFF2-40B4-BE49-F238E27FC236}">
                <a16:creationId xmlns:a16="http://schemas.microsoft.com/office/drawing/2014/main" id="{8EE6E367-4F17-6DB8-8E81-2FDF5F347B9A}"/>
              </a:ext>
            </a:extLst>
          </p:cNvPr>
          <p:cNvPicPr>
            <a:picLocks noChangeAspect="1"/>
          </p:cNvPicPr>
          <p:nvPr/>
        </p:nvPicPr>
        <p:blipFill>
          <a:blip r:embed="rId4"/>
          <a:stretch>
            <a:fillRect/>
          </a:stretch>
        </p:blipFill>
        <p:spPr>
          <a:xfrm>
            <a:off x="814260" y="2742444"/>
            <a:ext cx="2714172" cy="1894745"/>
          </a:xfrm>
          <a:prstGeom prst="rect">
            <a:avLst/>
          </a:prstGeom>
        </p:spPr>
      </p:pic>
      <p:sp>
        <p:nvSpPr>
          <p:cNvPr id="764" name="Multiplication Sign 763">
            <a:extLst>
              <a:ext uri="{FF2B5EF4-FFF2-40B4-BE49-F238E27FC236}">
                <a16:creationId xmlns:a16="http://schemas.microsoft.com/office/drawing/2014/main" id="{9102F402-58EA-1192-4403-E3889F1FF11D}"/>
              </a:ext>
            </a:extLst>
          </p:cNvPr>
          <p:cNvSpPr/>
          <p:nvPr/>
        </p:nvSpPr>
        <p:spPr>
          <a:xfrm>
            <a:off x="1808487" y="2764135"/>
            <a:ext cx="1357086" cy="970210"/>
          </a:xfrm>
          <a:prstGeom prst="mathMultiply">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Arrow: Right 767">
            <a:extLst>
              <a:ext uri="{FF2B5EF4-FFF2-40B4-BE49-F238E27FC236}">
                <a16:creationId xmlns:a16="http://schemas.microsoft.com/office/drawing/2014/main" id="{DBA94EFB-FCE9-7781-9AA7-87669861C296}"/>
              </a:ext>
            </a:extLst>
          </p:cNvPr>
          <p:cNvSpPr/>
          <p:nvPr/>
        </p:nvSpPr>
        <p:spPr>
          <a:xfrm>
            <a:off x="3622030" y="3505745"/>
            <a:ext cx="1438402" cy="45720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0" name="Picture 769" descr="A picture containing icon&#10;&#10;Description automatically generated">
            <a:extLst>
              <a:ext uri="{FF2B5EF4-FFF2-40B4-BE49-F238E27FC236}">
                <a16:creationId xmlns:a16="http://schemas.microsoft.com/office/drawing/2014/main" id="{9C80804A-9879-69C5-DDD9-B1D1E9A2270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1778" r="95556">
                        <a14:foregroundMark x1="6667" y1="52444" x2="6667" y2="52444"/>
                        <a14:foregroundMark x1="2222" y1="55111" x2="2222" y2="55111"/>
                        <a14:foregroundMark x1="95556" y1="34667" x2="95556" y2="34667"/>
                      </a14:backgroundRemoval>
                    </a14:imgEffect>
                  </a14:imgLayer>
                </a14:imgProps>
              </a:ext>
            </a:extLst>
          </a:blip>
          <a:stretch>
            <a:fillRect/>
          </a:stretch>
        </p:blipFill>
        <p:spPr>
          <a:xfrm>
            <a:off x="6833369" y="2681962"/>
            <a:ext cx="1004288" cy="1004288"/>
          </a:xfrm>
          <a:prstGeom prst="rect">
            <a:avLst/>
          </a:prstGeom>
        </p:spPr>
      </p:pic>
    </p:spTree>
    <p:extLst>
      <p:ext uri="{BB962C8B-B14F-4D97-AF65-F5344CB8AC3E}">
        <p14:creationId xmlns:p14="http://schemas.microsoft.com/office/powerpoint/2010/main" val="129016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2" name="TextBox 1">
            <a:extLst>
              <a:ext uri="{FF2B5EF4-FFF2-40B4-BE49-F238E27FC236}">
                <a16:creationId xmlns:a16="http://schemas.microsoft.com/office/drawing/2014/main" id="{EE600EDD-ABDD-6A6F-90E2-7D46F918E361}"/>
              </a:ext>
            </a:extLst>
          </p:cNvPr>
          <p:cNvSpPr txBox="1"/>
          <p:nvPr/>
        </p:nvSpPr>
        <p:spPr>
          <a:xfrm>
            <a:off x="3293123" y="381101"/>
            <a:ext cx="2801677" cy="338554"/>
          </a:xfrm>
          <a:prstGeom prst="rect">
            <a:avLst/>
          </a:prstGeom>
          <a:noFill/>
        </p:spPr>
        <p:txBody>
          <a:bodyPr wrap="square" rtlCol="0">
            <a:spAutoFit/>
          </a:bodyPr>
          <a:lstStyle/>
          <a:p>
            <a:r>
              <a:rPr lang="en-US" sz="1600" b="1">
                <a:solidFill>
                  <a:schemeClr val="accent3">
                    <a:lumMod val="75000"/>
                  </a:schemeClr>
                </a:solidFill>
              </a:rPr>
              <a:t>2.KIỂU DỮ LIỆU(BIẾN)</a:t>
            </a:r>
          </a:p>
        </p:txBody>
      </p:sp>
      <p:grpSp>
        <p:nvGrpSpPr>
          <p:cNvPr id="3" name="Google Shape;741;p44">
            <a:extLst>
              <a:ext uri="{FF2B5EF4-FFF2-40B4-BE49-F238E27FC236}">
                <a16:creationId xmlns:a16="http://schemas.microsoft.com/office/drawing/2014/main" id="{1F2EA4A3-1CE9-93DD-B8C2-BC5C9B4D8B26}"/>
              </a:ext>
            </a:extLst>
          </p:cNvPr>
          <p:cNvGrpSpPr/>
          <p:nvPr/>
        </p:nvGrpSpPr>
        <p:grpSpPr>
          <a:xfrm>
            <a:off x="3047606" y="850005"/>
            <a:ext cx="2801677" cy="738052"/>
            <a:chOff x="2278450" y="2777951"/>
            <a:chExt cx="2333226" cy="594287"/>
          </a:xfrm>
        </p:grpSpPr>
        <p:sp>
          <p:nvSpPr>
            <p:cNvPr id="4" name="Google Shape;742;p44">
              <a:extLst>
                <a:ext uri="{FF2B5EF4-FFF2-40B4-BE49-F238E27FC236}">
                  <a16:creationId xmlns:a16="http://schemas.microsoft.com/office/drawing/2014/main" id="{85F89CB3-05DD-DB4C-DB6D-885A08FA2E6D}"/>
                </a:ext>
              </a:extLst>
            </p:cNvPr>
            <p:cNvSpPr/>
            <p:nvPr/>
          </p:nvSpPr>
          <p:spPr>
            <a:xfrm>
              <a:off x="2278450" y="28418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43;p44">
              <a:extLst>
                <a:ext uri="{FF2B5EF4-FFF2-40B4-BE49-F238E27FC236}">
                  <a16:creationId xmlns:a16="http://schemas.microsoft.com/office/drawing/2014/main" id="{24A6D5C7-59EB-799F-ED7A-5BA5DEF3D52D}"/>
                </a:ext>
              </a:extLst>
            </p:cNvPr>
            <p:cNvSpPr/>
            <p:nvPr/>
          </p:nvSpPr>
          <p:spPr>
            <a:xfrm>
              <a:off x="2307376" y="2777951"/>
              <a:ext cx="2304300" cy="530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bg1"/>
                  </a:solidFill>
                </a:rPr>
                <a:t>KHAI BÁO ĐA BIẾN</a:t>
              </a:r>
              <a:endParaRPr sz="1800" b="1">
                <a:solidFill>
                  <a:schemeClr val="bg1"/>
                </a:solidFill>
              </a:endParaRPr>
            </a:p>
          </p:txBody>
        </p:sp>
      </p:grpSp>
      <p:sp>
        <p:nvSpPr>
          <p:cNvPr id="8" name="TextBox 7">
            <a:extLst>
              <a:ext uri="{FF2B5EF4-FFF2-40B4-BE49-F238E27FC236}">
                <a16:creationId xmlns:a16="http://schemas.microsoft.com/office/drawing/2014/main" id="{0151AAF7-3A0F-E1D4-142E-3AC11C034F95}"/>
              </a:ext>
            </a:extLst>
          </p:cNvPr>
          <p:cNvSpPr txBox="1"/>
          <p:nvPr/>
        </p:nvSpPr>
        <p:spPr>
          <a:xfrm>
            <a:off x="559707" y="1639065"/>
            <a:ext cx="8024586" cy="553998"/>
          </a:xfrm>
          <a:prstGeom prst="rect">
            <a:avLst/>
          </a:prstGeom>
          <a:noFill/>
        </p:spPr>
        <p:txBody>
          <a:bodyPr wrap="square" rtlCol="0">
            <a:spAutoFit/>
          </a:bodyPr>
          <a:lstStyle/>
          <a:p>
            <a:r>
              <a:rPr lang="en-US" sz="1500" b="1">
                <a:solidFill>
                  <a:schemeClr val="bg1"/>
                </a:solidFill>
                <a:latin typeface="Times New Roman" panose="02020603050405020304" pitchFamily="18" charset="0"/>
                <a:cs typeface="Times New Roman" panose="02020603050405020304" pitchFamily="18" charset="0"/>
              </a:rPr>
              <a:t>Cú pháp : </a:t>
            </a:r>
          </a:p>
          <a:p>
            <a:r>
              <a:rPr lang="en-US" sz="1500" b="1">
                <a:solidFill>
                  <a:srgbClr val="FFFF00"/>
                </a:solidFill>
                <a:latin typeface="Times New Roman" panose="02020603050405020304" pitchFamily="18" charset="0"/>
                <a:cs typeface="Times New Roman" panose="02020603050405020304" pitchFamily="18" charset="0"/>
              </a:rPr>
              <a:t>var &lt;tên biến 1&gt; &lt;tên biến 2&gt; &lt;tên biến n - 1&gt; &lt;kiểu dữ liệu&gt; = giá 1 , giá trị 2 ,…, giá trị n – 1.</a:t>
            </a:r>
          </a:p>
        </p:txBody>
      </p:sp>
      <p:pic>
        <p:nvPicPr>
          <p:cNvPr id="10" name="Picture 9">
            <a:extLst>
              <a:ext uri="{FF2B5EF4-FFF2-40B4-BE49-F238E27FC236}">
                <a16:creationId xmlns:a16="http://schemas.microsoft.com/office/drawing/2014/main" id="{5B54ADD8-766E-59CD-F3A7-6DA505A9183D}"/>
              </a:ext>
            </a:extLst>
          </p:cNvPr>
          <p:cNvPicPr>
            <a:picLocks noChangeAspect="1"/>
          </p:cNvPicPr>
          <p:nvPr/>
        </p:nvPicPr>
        <p:blipFill>
          <a:blip r:embed="rId3"/>
          <a:stretch>
            <a:fillRect/>
          </a:stretch>
        </p:blipFill>
        <p:spPr>
          <a:xfrm>
            <a:off x="838320" y="2396441"/>
            <a:ext cx="2676847" cy="1922806"/>
          </a:xfrm>
          <a:prstGeom prst="rect">
            <a:avLst/>
          </a:prstGeom>
        </p:spPr>
      </p:pic>
      <p:pic>
        <p:nvPicPr>
          <p:cNvPr id="12" name="Picture 11">
            <a:extLst>
              <a:ext uri="{FF2B5EF4-FFF2-40B4-BE49-F238E27FC236}">
                <a16:creationId xmlns:a16="http://schemas.microsoft.com/office/drawing/2014/main" id="{AEFCA8F3-C354-CFD6-B8CA-59E8A829775B}"/>
              </a:ext>
            </a:extLst>
          </p:cNvPr>
          <p:cNvPicPr>
            <a:picLocks noChangeAspect="1"/>
          </p:cNvPicPr>
          <p:nvPr/>
        </p:nvPicPr>
        <p:blipFill>
          <a:blip r:embed="rId4"/>
          <a:stretch>
            <a:fillRect/>
          </a:stretch>
        </p:blipFill>
        <p:spPr>
          <a:xfrm>
            <a:off x="5849283" y="2366145"/>
            <a:ext cx="1527733" cy="1922805"/>
          </a:xfrm>
          <a:prstGeom prst="rect">
            <a:avLst/>
          </a:prstGeom>
        </p:spPr>
      </p:pic>
      <p:sp>
        <p:nvSpPr>
          <p:cNvPr id="13" name="Arrow: Right 12">
            <a:extLst>
              <a:ext uri="{FF2B5EF4-FFF2-40B4-BE49-F238E27FC236}">
                <a16:creationId xmlns:a16="http://schemas.microsoft.com/office/drawing/2014/main" id="{DC7E7BE8-0CEB-A2FC-11C1-39CA1EA1C0BC}"/>
              </a:ext>
            </a:extLst>
          </p:cNvPr>
          <p:cNvSpPr/>
          <p:nvPr/>
        </p:nvSpPr>
        <p:spPr>
          <a:xfrm>
            <a:off x="3874238" y="3112473"/>
            <a:ext cx="1861491" cy="476410"/>
          </a:xfrm>
          <a:prstGeom prst="rightArrow">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606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51"/>
          <p:cNvSpPr/>
          <p:nvPr/>
        </p:nvSpPr>
        <p:spPr>
          <a:xfrm>
            <a:off x="911226" y="164782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73" name="Google Shape;873;p51"/>
          <p:cNvSpPr txBox="1">
            <a:spLocks noGrp="1"/>
          </p:cNvSpPr>
          <p:nvPr>
            <p:ph type="title"/>
          </p:nvPr>
        </p:nvSpPr>
        <p:spPr>
          <a:xfrm>
            <a:off x="881602" y="2351315"/>
            <a:ext cx="2808154" cy="5686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chemeClr val="lt1"/>
                </a:solidFill>
              </a:rPr>
              <a:t>3.TOÁN TỬ</a:t>
            </a:r>
            <a:endParaRPr sz="3000">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05322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2" name="TextBox 1">
            <a:extLst>
              <a:ext uri="{FF2B5EF4-FFF2-40B4-BE49-F238E27FC236}">
                <a16:creationId xmlns:a16="http://schemas.microsoft.com/office/drawing/2014/main" id="{EE600EDD-ABDD-6A6F-90E2-7D46F918E361}"/>
              </a:ext>
            </a:extLst>
          </p:cNvPr>
          <p:cNvSpPr txBox="1"/>
          <p:nvPr/>
        </p:nvSpPr>
        <p:spPr>
          <a:xfrm>
            <a:off x="3615852" y="381101"/>
            <a:ext cx="1770655" cy="369332"/>
          </a:xfrm>
          <a:prstGeom prst="rect">
            <a:avLst/>
          </a:prstGeom>
          <a:noFill/>
        </p:spPr>
        <p:txBody>
          <a:bodyPr wrap="square" rtlCol="0">
            <a:spAutoFit/>
          </a:bodyPr>
          <a:lstStyle/>
          <a:p>
            <a:pPr algn="ctr"/>
            <a:r>
              <a:rPr lang="en-US" sz="1800" b="1">
                <a:solidFill>
                  <a:schemeClr val="accent3">
                    <a:lumMod val="75000"/>
                  </a:schemeClr>
                </a:solidFill>
              </a:rPr>
              <a:t>3. TOÁN TỬ</a:t>
            </a:r>
          </a:p>
        </p:txBody>
      </p:sp>
      <p:grpSp>
        <p:nvGrpSpPr>
          <p:cNvPr id="3" name="Google Shape;713;p43">
            <a:extLst>
              <a:ext uri="{FF2B5EF4-FFF2-40B4-BE49-F238E27FC236}">
                <a16:creationId xmlns:a16="http://schemas.microsoft.com/office/drawing/2014/main" id="{4F8ED90B-211A-A042-ECCE-5076BD415474}"/>
              </a:ext>
            </a:extLst>
          </p:cNvPr>
          <p:cNvGrpSpPr/>
          <p:nvPr/>
        </p:nvGrpSpPr>
        <p:grpSpPr>
          <a:xfrm>
            <a:off x="3319906" y="886059"/>
            <a:ext cx="2362546" cy="547144"/>
            <a:chOff x="1682550" y="1758469"/>
            <a:chExt cx="2362546" cy="547144"/>
          </a:xfrm>
        </p:grpSpPr>
        <p:sp>
          <p:nvSpPr>
            <p:cNvPr id="4" name="Google Shape;714;p43">
              <a:extLst>
                <a:ext uri="{FF2B5EF4-FFF2-40B4-BE49-F238E27FC236}">
                  <a16:creationId xmlns:a16="http://schemas.microsoft.com/office/drawing/2014/main" id="{CAA1F4FC-EC12-0751-C488-F63709D49607}"/>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5;p43">
              <a:extLst>
                <a:ext uri="{FF2B5EF4-FFF2-40B4-BE49-F238E27FC236}">
                  <a16:creationId xmlns:a16="http://schemas.microsoft.com/office/drawing/2014/main" id="{A08440E3-DF2C-0E6B-632C-8E5AC6B392F3}"/>
                </a:ext>
              </a:extLst>
            </p:cNvPr>
            <p:cNvSpPr/>
            <p:nvPr/>
          </p:nvSpPr>
          <p:spPr>
            <a:xfrm>
              <a:off x="1740796" y="1758469"/>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TOÁN TỬ SỐ HỌC</a:t>
              </a:r>
              <a:endParaRPr sz="1600" b="1">
                <a:solidFill>
                  <a:schemeClr val="tx1"/>
                </a:solidFill>
              </a:endParaRPr>
            </a:p>
          </p:txBody>
        </p:sp>
      </p:grpSp>
      <p:pic>
        <p:nvPicPr>
          <p:cNvPr id="15" name="Picture 14">
            <a:extLst>
              <a:ext uri="{FF2B5EF4-FFF2-40B4-BE49-F238E27FC236}">
                <a16:creationId xmlns:a16="http://schemas.microsoft.com/office/drawing/2014/main" id="{BA227E85-4627-4BF2-A845-5F7FD8FFC354}"/>
              </a:ext>
            </a:extLst>
          </p:cNvPr>
          <p:cNvPicPr>
            <a:picLocks noChangeAspect="1"/>
          </p:cNvPicPr>
          <p:nvPr/>
        </p:nvPicPr>
        <p:blipFill>
          <a:blip r:embed="rId3"/>
          <a:stretch>
            <a:fillRect/>
          </a:stretch>
        </p:blipFill>
        <p:spPr>
          <a:xfrm>
            <a:off x="630091" y="1568831"/>
            <a:ext cx="3087056" cy="2886207"/>
          </a:xfrm>
          <a:prstGeom prst="rect">
            <a:avLst/>
          </a:prstGeom>
        </p:spPr>
      </p:pic>
      <p:pic>
        <p:nvPicPr>
          <p:cNvPr id="16" name="Picture 15">
            <a:extLst>
              <a:ext uri="{FF2B5EF4-FFF2-40B4-BE49-F238E27FC236}">
                <a16:creationId xmlns:a16="http://schemas.microsoft.com/office/drawing/2014/main" id="{1FB69359-FC60-7F01-970E-2F310FECD8A7}"/>
              </a:ext>
            </a:extLst>
          </p:cNvPr>
          <p:cNvPicPr>
            <a:picLocks noChangeAspect="1"/>
          </p:cNvPicPr>
          <p:nvPr/>
        </p:nvPicPr>
        <p:blipFill>
          <a:blip r:embed="rId4"/>
          <a:stretch>
            <a:fillRect/>
          </a:stretch>
        </p:blipFill>
        <p:spPr>
          <a:xfrm>
            <a:off x="5386507" y="1568830"/>
            <a:ext cx="2513723" cy="2886208"/>
          </a:xfrm>
          <a:prstGeom prst="rect">
            <a:avLst/>
          </a:prstGeom>
        </p:spPr>
      </p:pic>
      <p:sp>
        <p:nvSpPr>
          <p:cNvPr id="17" name="Arrow: Right 16">
            <a:extLst>
              <a:ext uri="{FF2B5EF4-FFF2-40B4-BE49-F238E27FC236}">
                <a16:creationId xmlns:a16="http://schemas.microsoft.com/office/drawing/2014/main" id="{BE993701-65D0-7F81-B3BF-0FD1EBBF76EE}"/>
              </a:ext>
            </a:extLst>
          </p:cNvPr>
          <p:cNvSpPr/>
          <p:nvPr/>
        </p:nvSpPr>
        <p:spPr>
          <a:xfrm>
            <a:off x="3717147" y="2720148"/>
            <a:ext cx="1506071" cy="399570"/>
          </a:xfrm>
          <a:prstGeom prst="rightArrow">
            <a:avLst/>
          </a:prstGeom>
          <a:solidFill>
            <a:srgbClr val="FFFF00"/>
          </a:solidFill>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695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805F78-87C0-23C6-9AE6-8C93A464851A}"/>
              </a:ext>
            </a:extLst>
          </p:cNvPr>
          <p:cNvPicPr>
            <a:picLocks noChangeAspect="1"/>
          </p:cNvPicPr>
          <p:nvPr/>
        </p:nvPicPr>
        <p:blipFill>
          <a:blip r:embed="rId2"/>
          <a:stretch>
            <a:fillRect/>
          </a:stretch>
        </p:blipFill>
        <p:spPr>
          <a:xfrm>
            <a:off x="636336" y="1356310"/>
            <a:ext cx="3567909" cy="3238742"/>
          </a:xfrm>
          <a:prstGeom prst="rect">
            <a:avLst/>
          </a:prstGeom>
        </p:spPr>
      </p:pic>
      <p:grpSp>
        <p:nvGrpSpPr>
          <p:cNvPr id="5" name="Google Shape;713;p43">
            <a:extLst>
              <a:ext uri="{FF2B5EF4-FFF2-40B4-BE49-F238E27FC236}">
                <a16:creationId xmlns:a16="http://schemas.microsoft.com/office/drawing/2014/main" id="{BCA6E669-CDD6-7437-CED4-A2D601A82034}"/>
              </a:ext>
            </a:extLst>
          </p:cNvPr>
          <p:cNvGrpSpPr/>
          <p:nvPr/>
        </p:nvGrpSpPr>
        <p:grpSpPr>
          <a:xfrm>
            <a:off x="3020229" y="814219"/>
            <a:ext cx="2336166" cy="547144"/>
            <a:chOff x="1682550" y="1689024"/>
            <a:chExt cx="2336166" cy="616589"/>
          </a:xfrm>
        </p:grpSpPr>
        <p:sp>
          <p:nvSpPr>
            <p:cNvPr id="6" name="Google Shape;714;p43">
              <a:extLst>
                <a:ext uri="{FF2B5EF4-FFF2-40B4-BE49-F238E27FC236}">
                  <a16:creationId xmlns:a16="http://schemas.microsoft.com/office/drawing/2014/main" id="{1B671026-0D4B-4DF7-987C-B1BF5351AD09}"/>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5;p43">
              <a:extLst>
                <a:ext uri="{FF2B5EF4-FFF2-40B4-BE49-F238E27FC236}">
                  <a16:creationId xmlns:a16="http://schemas.microsoft.com/office/drawing/2014/main" id="{B083F02E-C588-0C67-C31C-7517BE149745}"/>
                </a:ext>
              </a:extLst>
            </p:cNvPr>
            <p:cNvSpPr/>
            <p:nvPr/>
          </p:nvSpPr>
          <p:spPr>
            <a:xfrm>
              <a:off x="1714416" y="1689024"/>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TOÁN TỬ GÁN</a:t>
              </a:r>
              <a:endParaRPr sz="1600" b="1">
                <a:solidFill>
                  <a:schemeClr val="tx1"/>
                </a:solidFill>
              </a:endParaRPr>
            </a:p>
          </p:txBody>
        </p:sp>
      </p:grpSp>
      <p:sp>
        <p:nvSpPr>
          <p:cNvPr id="8" name="TextBox 7">
            <a:extLst>
              <a:ext uri="{FF2B5EF4-FFF2-40B4-BE49-F238E27FC236}">
                <a16:creationId xmlns:a16="http://schemas.microsoft.com/office/drawing/2014/main" id="{C59B1C0B-913E-B130-4B40-421331F9462C}"/>
              </a:ext>
            </a:extLst>
          </p:cNvPr>
          <p:cNvSpPr txBox="1"/>
          <p:nvPr/>
        </p:nvSpPr>
        <p:spPr>
          <a:xfrm>
            <a:off x="3546696" y="342681"/>
            <a:ext cx="1770655" cy="400110"/>
          </a:xfrm>
          <a:prstGeom prst="rect">
            <a:avLst/>
          </a:prstGeom>
          <a:noFill/>
        </p:spPr>
        <p:txBody>
          <a:bodyPr wrap="square" rtlCol="0">
            <a:spAutoFit/>
          </a:bodyPr>
          <a:lstStyle/>
          <a:p>
            <a:pPr algn="ctr"/>
            <a:r>
              <a:rPr lang="en-US" sz="2000" b="1">
                <a:solidFill>
                  <a:schemeClr val="accent3">
                    <a:lumMod val="75000"/>
                  </a:schemeClr>
                </a:solidFill>
              </a:rPr>
              <a:t>3. TOÁN TỬ</a:t>
            </a:r>
          </a:p>
        </p:txBody>
      </p:sp>
      <p:sp>
        <p:nvSpPr>
          <p:cNvPr id="33" name="Arrow: Right 32">
            <a:extLst>
              <a:ext uri="{FF2B5EF4-FFF2-40B4-BE49-F238E27FC236}">
                <a16:creationId xmlns:a16="http://schemas.microsoft.com/office/drawing/2014/main" id="{A65AC7BC-6DFD-C654-1953-23D1F2B63E88}"/>
              </a:ext>
            </a:extLst>
          </p:cNvPr>
          <p:cNvSpPr/>
          <p:nvPr/>
        </p:nvSpPr>
        <p:spPr>
          <a:xfrm>
            <a:off x="4487476" y="2571750"/>
            <a:ext cx="1121869" cy="470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33D39C5-4046-29A2-3DF9-3180EA6F86FF}"/>
              </a:ext>
            </a:extLst>
          </p:cNvPr>
          <p:cNvSpPr/>
          <p:nvPr/>
        </p:nvSpPr>
        <p:spPr>
          <a:xfrm>
            <a:off x="5759185" y="1844168"/>
            <a:ext cx="2451206" cy="182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t>Tương tự C++</a:t>
            </a:r>
          </a:p>
        </p:txBody>
      </p:sp>
    </p:spTree>
    <p:extLst>
      <p:ext uri="{BB962C8B-B14F-4D97-AF65-F5344CB8AC3E}">
        <p14:creationId xmlns:p14="http://schemas.microsoft.com/office/powerpoint/2010/main" val="3943906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095D02-DC7D-3B4D-CBBF-99B837F95DB8}"/>
              </a:ext>
            </a:extLst>
          </p:cNvPr>
          <p:cNvSpPr txBox="1"/>
          <p:nvPr/>
        </p:nvSpPr>
        <p:spPr>
          <a:xfrm>
            <a:off x="3546696" y="342681"/>
            <a:ext cx="1770655" cy="400110"/>
          </a:xfrm>
          <a:prstGeom prst="rect">
            <a:avLst/>
          </a:prstGeom>
          <a:noFill/>
        </p:spPr>
        <p:txBody>
          <a:bodyPr wrap="square" rtlCol="0">
            <a:spAutoFit/>
          </a:bodyPr>
          <a:lstStyle/>
          <a:p>
            <a:pPr algn="ctr"/>
            <a:r>
              <a:rPr lang="en-US" sz="2000" b="1">
                <a:solidFill>
                  <a:schemeClr val="accent3">
                    <a:lumMod val="75000"/>
                  </a:schemeClr>
                </a:solidFill>
              </a:rPr>
              <a:t>3. TOÁN TỬ</a:t>
            </a:r>
          </a:p>
        </p:txBody>
      </p:sp>
      <p:grpSp>
        <p:nvGrpSpPr>
          <p:cNvPr id="5" name="Google Shape;713;p43">
            <a:extLst>
              <a:ext uri="{FF2B5EF4-FFF2-40B4-BE49-F238E27FC236}">
                <a16:creationId xmlns:a16="http://schemas.microsoft.com/office/drawing/2014/main" id="{63701AE7-AA13-6E82-5A87-873864633E67}"/>
              </a:ext>
            </a:extLst>
          </p:cNvPr>
          <p:cNvGrpSpPr/>
          <p:nvPr/>
        </p:nvGrpSpPr>
        <p:grpSpPr>
          <a:xfrm>
            <a:off x="3319906" y="886059"/>
            <a:ext cx="2362546" cy="547144"/>
            <a:chOff x="1682550" y="1758469"/>
            <a:chExt cx="2362546" cy="547144"/>
          </a:xfrm>
        </p:grpSpPr>
        <p:sp>
          <p:nvSpPr>
            <p:cNvPr id="6" name="Google Shape;714;p43">
              <a:extLst>
                <a:ext uri="{FF2B5EF4-FFF2-40B4-BE49-F238E27FC236}">
                  <a16:creationId xmlns:a16="http://schemas.microsoft.com/office/drawing/2014/main" id="{D5D24C1A-74E2-9A35-3A26-63CCD768C3B8}"/>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5;p43">
              <a:extLst>
                <a:ext uri="{FF2B5EF4-FFF2-40B4-BE49-F238E27FC236}">
                  <a16:creationId xmlns:a16="http://schemas.microsoft.com/office/drawing/2014/main" id="{2FE62F6B-E4BC-03DF-9DE0-D46B1477EBFB}"/>
                </a:ext>
              </a:extLst>
            </p:cNvPr>
            <p:cNvSpPr/>
            <p:nvPr/>
          </p:nvSpPr>
          <p:spPr>
            <a:xfrm>
              <a:off x="1740796" y="1758469"/>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TOÁN TỬ SO SÁNH</a:t>
              </a:r>
              <a:endParaRPr sz="1600" b="1">
                <a:solidFill>
                  <a:schemeClr val="tx1"/>
                </a:solidFill>
              </a:endParaRPr>
            </a:p>
          </p:txBody>
        </p:sp>
      </p:grpSp>
      <p:pic>
        <p:nvPicPr>
          <p:cNvPr id="9" name="Picture 8">
            <a:extLst>
              <a:ext uri="{FF2B5EF4-FFF2-40B4-BE49-F238E27FC236}">
                <a16:creationId xmlns:a16="http://schemas.microsoft.com/office/drawing/2014/main" id="{FDAD99FF-8DD3-4664-D1C7-AA71A87DCFAA}"/>
              </a:ext>
            </a:extLst>
          </p:cNvPr>
          <p:cNvPicPr>
            <a:picLocks noChangeAspect="1"/>
          </p:cNvPicPr>
          <p:nvPr/>
        </p:nvPicPr>
        <p:blipFill>
          <a:blip r:embed="rId2"/>
          <a:stretch>
            <a:fillRect/>
          </a:stretch>
        </p:blipFill>
        <p:spPr>
          <a:xfrm>
            <a:off x="676272" y="1645100"/>
            <a:ext cx="3680575" cy="2920888"/>
          </a:xfrm>
          <a:prstGeom prst="rect">
            <a:avLst/>
          </a:prstGeom>
        </p:spPr>
      </p:pic>
      <p:pic>
        <p:nvPicPr>
          <p:cNvPr id="11" name="Picture 10">
            <a:extLst>
              <a:ext uri="{FF2B5EF4-FFF2-40B4-BE49-F238E27FC236}">
                <a16:creationId xmlns:a16="http://schemas.microsoft.com/office/drawing/2014/main" id="{30EE17B9-ACC0-C709-2178-C00D89D1745E}"/>
              </a:ext>
            </a:extLst>
          </p:cNvPr>
          <p:cNvPicPr>
            <a:picLocks noChangeAspect="1"/>
          </p:cNvPicPr>
          <p:nvPr/>
        </p:nvPicPr>
        <p:blipFill>
          <a:blip r:embed="rId3"/>
          <a:stretch>
            <a:fillRect/>
          </a:stretch>
        </p:blipFill>
        <p:spPr>
          <a:xfrm>
            <a:off x="4787155" y="1645101"/>
            <a:ext cx="3550024" cy="2920888"/>
          </a:xfrm>
          <a:prstGeom prst="rect">
            <a:avLst/>
          </a:prstGeom>
        </p:spPr>
      </p:pic>
      <p:pic>
        <p:nvPicPr>
          <p:cNvPr id="13" name="Picture 12">
            <a:extLst>
              <a:ext uri="{FF2B5EF4-FFF2-40B4-BE49-F238E27FC236}">
                <a16:creationId xmlns:a16="http://schemas.microsoft.com/office/drawing/2014/main" id="{4ACAF250-C42C-F3A6-980D-589F8DD1C820}"/>
              </a:ext>
            </a:extLst>
          </p:cNvPr>
          <p:cNvPicPr>
            <a:picLocks noChangeAspect="1"/>
          </p:cNvPicPr>
          <p:nvPr/>
        </p:nvPicPr>
        <p:blipFill>
          <a:blip r:embed="rId4"/>
          <a:stretch>
            <a:fillRect/>
          </a:stretch>
        </p:blipFill>
        <p:spPr>
          <a:xfrm>
            <a:off x="6868601" y="1645100"/>
            <a:ext cx="1468578" cy="1183342"/>
          </a:xfrm>
          <a:prstGeom prst="rect">
            <a:avLst/>
          </a:prstGeom>
        </p:spPr>
      </p:pic>
    </p:spTree>
    <p:extLst>
      <p:ext uri="{BB962C8B-B14F-4D97-AF65-F5344CB8AC3E}">
        <p14:creationId xmlns:p14="http://schemas.microsoft.com/office/powerpoint/2010/main" val="413612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B0D484-3EF6-536C-5434-9734C411825F}"/>
              </a:ext>
            </a:extLst>
          </p:cNvPr>
          <p:cNvSpPr txBox="1"/>
          <p:nvPr/>
        </p:nvSpPr>
        <p:spPr>
          <a:xfrm>
            <a:off x="2687541" y="389614"/>
            <a:ext cx="3721210" cy="353943"/>
          </a:xfrm>
          <a:prstGeom prst="rect">
            <a:avLst/>
          </a:prstGeom>
          <a:noFill/>
        </p:spPr>
        <p:txBody>
          <a:bodyPr wrap="square" rtlCol="0">
            <a:spAutoFit/>
          </a:bodyPr>
          <a:lstStyle/>
          <a:p>
            <a:pPr algn="ctr"/>
            <a:r>
              <a:rPr lang="en-US" sz="1700" b="1">
                <a:solidFill>
                  <a:schemeClr val="accent3">
                    <a:lumMod val="75000"/>
                  </a:schemeClr>
                </a:solidFill>
              </a:rPr>
              <a:t>THÀNH VIÊN NHÓM </a:t>
            </a:r>
          </a:p>
        </p:txBody>
      </p:sp>
      <p:grpSp>
        <p:nvGrpSpPr>
          <p:cNvPr id="6" name="Google Shape;555;p36">
            <a:extLst>
              <a:ext uri="{FF2B5EF4-FFF2-40B4-BE49-F238E27FC236}">
                <a16:creationId xmlns:a16="http://schemas.microsoft.com/office/drawing/2014/main" id="{07E86794-CE20-A610-FCDF-DDC788BDDC94}"/>
              </a:ext>
            </a:extLst>
          </p:cNvPr>
          <p:cNvGrpSpPr/>
          <p:nvPr/>
        </p:nvGrpSpPr>
        <p:grpSpPr>
          <a:xfrm>
            <a:off x="650204" y="1399910"/>
            <a:ext cx="2392050" cy="586550"/>
            <a:chOff x="5489850" y="1719050"/>
            <a:chExt cx="2392050" cy="586550"/>
          </a:xfrm>
        </p:grpSpPr>
        <p:sp>
          <p:nvSpPr>
            <p:cNvPr id="7" name="Google Shape;556;p36">
              <a:extLst>
                <a:ext uri="{FF2B5EF4-FFF2-40B4-BE49-F238E27FC236}">
                  <a16:creationId xmlns:a16="http://schemas.microsoft.com/office/drawing/2014/main" id="{56335377-7EAC-D556-3F9F-B0ADCFEB9721}"/>
                </a:ext>
              </a:extLst>
            </p:cNvPr>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8" name="Google Shape;557;p36">
              <a:extLst>
                <a:ext uri="{FF2B5EF4-FFF2-40B4-BE49-F238E27FC236}">
                  <a16:creationId xmlns:a16="http://schemas.microsoft.com/office/drawing/2014/main" id="{55D620D1-337E-1020-C8CC-F44636D09812}"/>
                </a:ext>
              </a:extLst>
            </p:cNvPr>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Phạm Kỳ An</a:t>
              </a:r>
              <a:endParaRPr sz="1600" b="1"/>
            </a:p>
          </p:txBody>
        </p:sp>
      </p:grpSp>
      <p:grpSp>
        <p:nvGrpSpPr>
          <p:cNvPr id="9" name="Google Shape;555;p36">
            <a:extLst>
              <a:ext uri="{FF2B5EF4-FFF2-40B4-BE49-F238E27FC236}">
                <a16:creationId xmlns:a16="http://schemas.microsoft.com/office/drawing/2014/main" id="{FFF3B3DF-ED8C-2E33-DF01-7E317D7C246F}"/>
              </a:ext>
            </a:extLst>
          </p:cNvPr>
          <p:cNvGrpSpPr/>
          <p:nvPr/>
        </p:nvGrpSpPr>
        <p:grpSpPr>
          <a:xfrm>
            <a:off x="1095530" y="2481228"/>
            <a:ext cx="2392050" cy="586550"/>
            <a:chOff x="5489850" y="1719050"/>
            <a:chExt cx="2392050" cy="586550"/>
          </a:xfrm>
        </p:grpSpPr>
        <p:sp>
          <p:nvSpPr>
            <p:cNvPr id="10" name="Google Shape;556;p36">
              <a:extLst>
                <a:ext uri="{FF2B5EF4-FFF2-40B4-BE49-F238E27FC236}">
                  <a16:creationId xmlns:a16="http://schemas.microsoft.com/office/drawing/2014/main" id="{5CDD8F32-2F95-355B-E230-617928E34E2F}"/>
                </a:ext>
              </a:extLst>
            </p:cNvPr>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11" name="Google Shape;557;p36">
              <a:extLst>
                <a:ext uri="{FF2B5EF4-FFF2-40B4-BE49-F238E27FC236}">
                  <a16:creationId xmlns:a16="http://schemas.microsoft.com/office/drawing/2014/main" id="{442A7814-3774-FF94-C44D-DB084D4D863F}"/>
                </a:ext>
              </a:extLst>
            </p:cNvPr>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Huỳnh Văn Duy</a:t>
              </a:r>
              <a:endParaRPr sz="1600" b="1"/>
            </a:p>
          </p:txBody>
        </p:sp>
      </p:grpSp>
      <p:grpSp>
        <p:nvGrpSpPr>
          <p:cNvPr id="12" name="Google Shape;555;p36">
            <a:extLst>
              <a:ext uri="{FF2B5EF4-FFF2-40B4-BE49-F238E27FC236}">
                <a16:creationId xmlns:a16="http://schemas.microsoft.com/office/drawing/2014/main" id="{6A3B1BA8-2A43-7783-F97C-F17519BBB48B}"/>
              </a:ext>
            </a:extLst>
          </p:cNvPr>
          <p:cNvGrpSpPr/>
          <p:nvPr/>
        </p:nvGrpSpPr>
        <p:grpSpPr>
          <a:xfrm>
            <a:off x="6013997" y="1399910"/>
            <a:ext cx="2392050" cy="586550"/>
            <a:chOff x="5489850" y="1719050"/>
            <a:chExt cx="2392050" cy="586550"/>
          </a:xfrm>
        </p:grpSpPr>
        <p:sp>
          <p:nvSpPr>
            <p:cNvPr id="13" name="Google Shape;556;p36">
              <a:extLst>
                <a:ext uri="{FF2B5EF4-FFF2-40B4-BE49-F238E27FC236}">
                  <a16:creationId xmlns:a16="http://schemas.microsoft.com/office/drawing/2014/main" id="{CDC60F00-A554-3803-C610-DC4DB4BACD73}"/>
                </a:ext>
              </a:extLst>
            </p:cNvPr>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14" name="Google Shape;557;p36">
              <a:extLst>
                <a:ext uri="{FF2B5EF4-FFF2-40B4-BE49-F238E27FC236}">
                  <a16:creationId xmlns:a16="http://schemas.microsoft.com/office/drawing/2014/main" id="{C1A0835F-80B1-66B2-AF04-FA4317D5D1D6}"/>
                </a:ext>
              </a:extLst>
            </p:cNvPr>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Nguyễn Trung Kiên</a:t>
              </a:r>
              <a:endParaRPr sz="1600" b="1"/>
            </a:p>
          </p:txBody>
        </p:sp>
      </p:grpSp>
      <p:grpSp>
        <p:nvGrpSpPr>
          <p:cNvPr id="15" name="Google Shape;555;p36">
            <a:extLst>
              <a:ext uri="{FF2B5EF4-FFF2-40B4-BE49-F238E27FC236}">
                <a16:creationId xmlns:a16="http://schemas.microsoft.com/office/drawing/2014/main" id="{545C8CDE-5E53-4526-C6E2-641367FA716C}"/>
              </a:ext>
            </a:extLst>
          </p:cNvPr>
          <p:cNvGrpSpPr/>
          <p:nvPr/>
        </p:nvGrpSpPr>
        <p:grpSpPr>
          <a:xfrm>
            <a:off x="4596673" y="3668256"/>
            <a:ext cx="2390413" cy="547445"/>
            <a:chOff x="5577600" y="1758155"/>
            <a:chExt cx="2390413" cy="547445"/>
          </a:xfrm>
        </p:grpSpPr>
        <p:sp>
          <p:nvSpPr>
            <p:cNvPr id="16" name="Google Shape;556;p36">
              <a:extLst>
                <a:ext uri="{FF2B5EF4-FFF2-40B4-BE49-F238E27FC236}">
                  <a16:creationId xmlns:a16="http://schemas.microsoft.com/office/drawing/2014/main" id="{A902A5FE-9CE7-173F-EA65-765915E02520}"/>
                </a:ext>
              </a:extLst>
            </p:cNvPr>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17" name="Google Shape;557;p36">
              <a:extLst>
                <a:ext uri="{FF2B5EF4-FFF2-40B4-BE49-F238E27FC236}">
                  <a16:creationId xmlns:a16="http://schemas.microsoft.com/office/drawing/2014/main" id="{4E9E8BAF-0B4C-5949-9631-BC01EF93C450}"/>
                </a:ext>
              </a:extLst>
            </p:cNvPr>
            <p:cNvSpPr/>
            <p:nvPr/>
          </p:nvSpPr>
          <p:spPr>
            <a:xfrm>
              <a:off x="5663713" y="1758155"/>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Phạm Quốc Huy</a:t>
              </a:r>
              <a:endParaRPr sz="1600" b="1"/>
            </a:p>
          </p:txBody>
        </p:sp>
      </p:grpSp>
      <p:grpSp>
        <p:nvGrpSpPr>
          <p:cNvPr id="18" name="Google Shape;555;p36">
            <a:extLst>
              <a:ext uri="{FF2B5EF4-FFF2-40B4-BE49-F238E27FC236}">
                <a16:creationId xmlns:a16="http://schemas.microsoft.com/office/drawing/2014/main" id="{D18C48AC-257B-60DD-A35A-AB925727166A}"/>
              </a:ext>
            </a:extLst>
          </p:cNvPr>
          <p:cNvGrpSpPr/>
          <p:nvPr/>
        </p:nvGrpSpPr>
        <p:grpSpPr>
          <a:xfrm>
            <a:off x="3399830" y="1392889"/>
            <a:ext cx="2392050" cy="586550"/>
            <a:chOff x="5489850" y="1719050"/>
            <a:chExt cx="2392050" cy="586550"/>
          </a:xfrm>
        </p:grpSpPr>
        <p:sp>
          <p:nvSpPr>
            <p:cNvPr id="19" name="Google Shape;556;p36">
              <a:extLst>
                <a:ext uri="{FF2B5EF4-FFF2-40B4-BE49-F238E27FC236}">
                  <a16:creationId xmlns:a16="http://schemas.microsoft.com/office/drawing/2014/main" id="{D9534CB5-1B37-6719-6684-CD6405C46A68}"/>
                </a:ext>
              </a:extLst>
            </p:cNvPr>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20" name="Google Shape;557;p36">
              <a:extLst>
                <a:ext uri="{FF2B5EF4-FFF2-40B4-BE49-F238E27FC236}">
                  <a16:creationId xmlns:a16="http://schemas.microsoft.com/office/drawing/2014/main" id="{9A27AE97-26A7-7E13-1F6D-E8126AB12728}"/>
                </a:ext>
              </a:extLst>
            </p:cNvPr>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Dương Quốc Khánh</a:t>
              </a:r>
              <a:endParaRPr sz="1600" b="1"/>
            </a:p>
          </p:txBody>
        </p:sp>
      </p:grpSp>
      <p:grpSp>
        <p:nvGrpSpPr>
          <p:cNvPr id="21" name="Google Shape;555;p36">
            <a:extLst>
              <a:ext uri="{FF2B5EF4-FFF2-40B4-BE49-F238E27FC236}">
                <a16:creationId xmlns:a16="http://schemas.microsoft.com/office/drawing/2014/main" id="{EA1740E2-09B0-4FBB-20FA-12484C8FE8E3}"/>
              </a:ext>
            </a:extLst>
          </p:cNvPr>
          <p:cNvGrpSpPr/>
          <p:nvPr/>
        </p:nvGrpSpPr>
        <p:grpSpPr>
          <a:xfrm>
            <a:off x="1874202" y="3626297"/>
            <a:ext cx="2459779" cy="589404"/>
            <a:chOff x="5422121" y="1716196"/>
            <a:chExt cx="2459779" cy="589404"/>
          </a:xfrm>
        </p:grpSpPr>
        <p:sp>
          <p:nvSpPr>
            <p:cNvPr id="22" name="Google Shape;556;p36">
              <a:extLst>
                <a:ext uri="{FF2B5EF4-FFF2-40B4-BE49-F238E27FC236}">
                  <a16:creationId xmlns:a16="http://schemas.microsoft.com/office/drawing/2014/main" id="{363D4692-7306-45D1-88CA-590618DE3EAF}"/>
                </a:ext>
              </a:extLst>
            </p:cNvPr>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23" name="Google Shape;557;p36">
              <a:extLst>
                <a:ext uri="{FF2B5EF4-FFF2-40B4-BE49-F238E27FC236}">
                  <a16:creationId xmlns:a16="http://schemas.microsoft.com/office/drawing/2014/main" id="{7A86AD1E-48B3-F805-7F11-DDEDF6219CA5}"/>
                </a:ext>
              </a:extLst>
            </p:cNvPr>
            <p:cNvSpPr/>
            <p:nvPr/>
          </p:nvSpPr>
          <p:spPr>
            <a:xfrm>
              <a:off x="5422121" y="1716196"/>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Nguyễn Thái Hoàng</a:t>
              </a:r>
              <a:endParaRPr sz="1600" b="1"/>
            </a:p>
          </p:txBody>
        </p:sp>
      </p:grpSp>
      <p:grpSp>
        <p:nvGrpSpPr>
          <p:cNvPr id="24" name="Google Shape;555;p36">
            <a:extLst>
              <a:ext uri="{FF2B5EF4-FFF2-40B4-BE49-F238E27FC236}">
                <a16:creationId xmlns:a16="http://schemas.microsoft.com/office/drawing/2014/main" id="{73DEF320-F36E-8D81-D7C1-FA711EAC2865}"/>
              </a:ext>
            </a:extLst>
          </p:cNvPr>
          <p:cNvGrpSpPr/>
          <p:nvPr/>
        </p:nvGrpSpPr>
        <p:grpSpPr>
          <a:xfrm>
            <a:off x="5674721" y="2524304"/>
            <a:ext cx="2643576" cy="599624"/>
            <a:chOff x="4526192" y="2822390"/>
            <a:chExt cx="2643576" cy="599624"/>
          </a:xfrm>
        </p:grpSpPr>
        <p:sp>
          <p:nvSpPr>
            <p:cNvPr id="25" name="Google Shape;556;p36">
              <a:extLst>
                <a:ext uri="{FF2B5EF4-FFF2-40B4-BE49-F238E27FC236}">
                  <a16:creationId xmlns:a16="http://schemas.microsoft.com/office/drawing/2014/main" id="{0EAAA13E-F87E-4C40-2755-B6C10FD00690}"/>
                </a:ext>
              </a:extLst>
            </p:cNvPr>
            <p:cNvSpPr/>
            <p:nvPr/>
          </p:nvSpPr>
          <p:spPr>
            <a:xfrm>
              <a:off x="4643351" y="2891614"/>
              <a:ext cx="2526417"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26" name="Google Shape;557;p36">
              <a:extLst>
                <a:ext uri="{FF2B5EF4-FFF2-40B4-BE49-F238E27FC236}">
                  <a16:creationId xmlns:a16="http://schemas.microsoft.com/office/drawing/2014/main" id="{159DB7F5-2109-9679-AED0-7C1553826B1B}"/>
                </a:ext>
              </a:extLst>
            </p:cNvPr>
            <p:cNvSpPr/>
            <p:nvPr/>
          </p:nvSpPr>
          <p:spPr>
            <a:xfrm>
              <a:off x="4526192" y="2822390"/>
              <a:ext cx="2615634"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Trương Phan Thiên Bảo</a:t>
              </a:r>
              <a:endParaRPr sz="1600" b="1"/>
            </a:p>
          </p:txBody>
        </p:sp>
      </p:grpSp>
      <p:pic>
        <p:nvPicPr>
          <p:cNvPr id="27" name="Google Shape;1161;p63">
            <a:extLst>
              <a:ext uri="{FF2B5EF4-FFF2-40B4-BE49-F238E27FC236}">
                <a16:creationId xmlns:a16="http://schemas.microsoft.com/office/drawing/2014/main" id="{3D9E5740-8EEA-3A6F-0459-68A3083FA991}"/>
              </a:ext>
            </a:extLst>
          </p:cNvPr>
          <p:cNvPicPr preferRelativeResize="0"/>
          <p:nvPr/>
        </p:nvPicPr>
        <p:blipFill rotWithShape="1">
          <a:blip r:embed="rId2">
            <a:alphaModFix/>
          </a:blip>
          <a:srcRect t="9256" b="9256"/>
          <a:stretch/>
        </p:blipFill>
        <p:spPr>
          <a:xfrm>
            <a:off x="3841888" y="2299533"/>
            <a:ext cx="1372475" cy="1118390"/>
          </a:xfrm>
          <a:prstGeom prst="rect">
            <a:avLst/>
          </a:prstGeom>
          <a:noFill/>
          <a:ln>
            <a:noFill/>
          </a:ln>
        </p:spPr>
      </p:pic>
      <p:pic>
        <p:nvPicPr>
          <p:cNvPr id="28" name="Google Shape;1159;p63">
            <a:extLst>
              <a:ext uri="{FF2B5EF4-FFF2-40B4-BE49-F238E27FC236}">
                <a16:creationId xmlns:a16="http://schemas.microsoft.com/office/drawing/2014/main" id="{D273C697-F17D-214E-B916-AE0F52D59002}"/>
              </a:ext>
            </a:extLst>
          </p:cNvPr>
          <p:cNvPicPr preferRelativeResize="0"/>
          <p:nvPr/>
        </p:nvPicPr>
        <p:blipFill rotWithShape="1">
          <a:blip r:embed="rId3">
            <a:alphaModFix/>
          </a:blip>
          <a:srcRect/>
          <a:stretch/>
        </p:blipFill>
        <p:spPr>
          <a:xfrm>
            <a:off x="603782" y="3282574"/>
            <a:ext cx="1270420" cy="1270435"/>
          </a:xfrm>
          <a:prstGeom prst="rect">
            <a:avLst/>
          </a:prstGeom>
          <a:noFill/>
          <a:ln>
            <a:noFill/>
          </a:ln>
        </p:spPr>
      </p:pic>
      <p:pic>
        <p:nvPicPr>
          <p:cNvPr id="29" name="Google Shape;1162;p63">
            <a:extLst>
              <a:ext uri="{FF2B5EF4-FFF2-40B4-BE49-F238E27FC236}">
                <a16:creationId xmlns:a16="http://schemas.microsoft.com/office/drawing/2014/main" id="{A3EF620D-AFB6-6E40-146C-D834EC20AFC2}"/>
              </a:ext>
            </a:extLst>
          </p:cNvPr>
          <p:cNvPicPr preferRelativeResize="0"/>
          <p:nvPr/>
        </p:nvPicPr>
        <p:blipFill rotWithShape="1">
          <a:blip r:embed="rId4">
            <a:alphaModFix/>
          </a:blip>
          <a:srcRect t="14837" b="14844"/>
          <a:stretch/>
        </p:blipFill>
        <p:spPr>
          <a:xfrm>
            <a:off x="6944174" y="3351771"/>
            <a:ext cx="1702865" cy="1197460"/>
          </a:xfrm>
          <a:prstGeom prst="rect">
            <a:avLst/>
          </a:prstGeom>
          <a:noFill/>
          <a:ln>
            <a:noFill/>
          </a:ln>
        </p:spPr>
      </p:pic>
    </p:spTree>
    <p:extLst>
      <p:ext uri="{BB962C8B-B14F-4D97-AF65-F5344CB8AC3E}">
        <p14:creationId xmlns:p14="http://schemas.microsoft.com/office/powerpoint/2010/main" val="736721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D5E9F-A621-AB08-764F-6AD13A2E02B6}"/>
              </a:ext>
            </a:extLst>
          </p:cNvPr>
          <p:cNvSpPr txBox="1"/>
          <p:nvPr/>
        </p:nvSpPr>
        <p:spPr>
          <a:xfrm>
            <a:off x="3546696" y="342681"/>
            <a:ext cx="1770655" cy="400110"/>
          </a:xfrm>
          <a:prstGeom prst="rect">
            <a:avLst/>
          </a:prstGeom>
          <a:noFill/>
        </p:spPr>
        <p:txBody>
          <a:bodyPr wrap="square" rtlCol="0">
            <a:spAutoFit/>
          </a:bodyPr>
          <a:lstStyle/>
          <a:p>
            <a:pPr algn="ctr"/>
            <a:r>
              <a:rPr lang="en-US" sz="2000" b="1">
                <a:solidFill>
                  <a:schemeClr val="accent3">
                    <a:lumMod val="75000"/>
                  </a:schemeClr>
                </a:solidFill>
              </a:rPr>
              <a:t>3. TOÁN TỬ</a:t>
            </a:r>
          </a:p>
        </p:txBody>
      </p:sp>
      <p:grpSp>
        <p:nvGrpSpPr>
          <p:cNvPr id="4" name="Google Shape;713;p43">
            <a:extLst>
              <a:ext uri="{FF2B5EF4-FFF2-40B4-BE49-F238E27FC236}">
                <a16:creationId xmlns:a16="http://schemas.microsoft.com/office/drawing/2014/main" id="{2CCF2D3E-C945-642D-AE95-EDF990BAF475}"/>
              </a:ext>
            </a:extLst>
          </p:cNvPr>
          <p:cNvGrpSpPr/>
          <p:nvPr/>
        </p:nvGrpSpPr>
        <p:grpSpPr>
          <a:xfrm>
            <a:off x="3319906" y="886059"/>
            <a:ext cx="2362546" cy="547144"/>
            <a:chOff x="1682550" y="1758469"/>
            <a:chExt cx="2362546" cy="547144"/>
          </a:xfrm>
        </p:grpSpPr>
        <p:sp>
          <p:nvSpPr>
            <p:cNvPr id="5" name="Google Shape;714;p43">
              <a:extLst>
                <a:ext uri="{FF2B5EF4-FFF2-40B4-BE49-F238E27FC236}">
                  <a16:creationId xmlns:a16="http://schemas.microsoft.com/office/drawing/2014/main" id="{29FA8A95-62C0-5B61-EAFE-206A9809AA6F}"/>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5;p43">
              <a:extLst>
                <a:ext uri="{FF2B5EF4-FFF2-40B4-BE49-F238E27FC236}">
                  <a16:creationId xmlns:a16="http://schemas.microsoft.com/office/drawing/2014/main" id="{CFB25AA2-E4AD-3B00-9557-711861E49987}"/>
                </a:ext>
              </a:extLst>
            </p:cNvPr>
            <p:cNvSpPr/>
            <p:nvPr/>
          </p:nvSpPr>
          <p:spPr>
            <a:xfrm>
              <a:off x="1740796" y="1758469"/>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TOÁN TỬ LUẬN LÝ</a:t>
              </a:r>
              <a:endParaRPr sz="1600" b="1">
                <a:solidFill>
                  <a:schemeClr val="tx1"/>
                </a:solidFill>
              </a:endParaRPr>
            </a:p>
          </p:txBody>
        </p:sp>
      </p:grpSp>
      <p:pic>
        <p:nvPicPr>
          <p:cNvPr id="8" name="Picture 7">
            <a:extLst>
              <a:ext uri="{FF2B5EF4-FFF2-40B4-BE49-F238E27FC236}">
                <a16:creationId xmlns:a16="http://schemas.microsoft.com/office/drawing/2014/main" id="{AF27B42C-FE30-485A-BA94-F27850EDD475}"/>
              </a:ext>
            </a:extLst>
          </p:cNvPr>
          <p:cNvPicPr>
            <a:picLocks noChangeAspect="1"/>
          </p:cNvPicPr>
          <p:nvPr/>
        </p:nvPicPr>
        <p:blipFill>
          <a:blip r:embed="rId2"/>
          <a:stretch>
            <a:fillRect/>
          </a:stretch>
        </p:blipFill>
        <p:spPr>
          <a:xfrm>
            <a:off x="622407" y="1690487"/>
            <a:ext cx="4472107" cy="2720148"/>
          </a:xfrm>
          <a:prstGeom prst="rect">
            <a:avLst/>
          </a:prstGeom>
        </p:spPr>
      </p:pic>
      <p:sp>
        <p:nvSpPr>
          <p:cNvPr id="9" name="Arrow: Right 8">
            <a:extLst>
              <a:ext uri="{FF2B5EF4-FFF2-40B4-BE49-F238E27FC236}">
                <a16:creationId xmlns:a16="http://schemas.microsoft.com/office/drawing/2014/main" id="{04AEBCAC-F3CA-962C-F887-A90F6FF6628B}"/>
              </a:ext>
            </a:extLst>
          </p:cNvPr>
          <p:cNvSpPr/>
          <p:nvPr/>
        </p:nvSpPr>
        <p:spPr>
          <a:xfrm>
            <a:off x="5194406" y="2358998"/>
            <a:ext cx="729983" cy="21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6E0493-D759-DADD-D6C1-5317C68240C8}"/>
              </a:ext>
            </a:extLst>
          </p:cNvPr>
          <p:cNvSpPr/>
          <p:nvPr/>
        </p:nvSpPr>
        <p:spPr>
          <a:xfrm>
            <a:off x="6024283" y="2117947"/>
            <a:ext cx="2497310" cy="5894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Trả về true nếu cả hai true .Ngược lại thì false</a:t>
            </a:r>
          </a:p>
        </p:txBody>
      </p:sp>
      <p:sp>
        <p:nvSpPr>
          <p:cNvPr id="11" name="Arrow: Right 10">
            <a:extLst>
              <a:ext uri="{FF2B5EF4-FFF2-40B4-BE49-F238E27FC236}">
                <a16:creationId xmlns:a16="http://schemas.microsoft.com/office/drawing/2014/main" id="{83867782-1010-55E4-CEE3-FB569A7DCEEB}"/>
              </a:ext>
            </a:extLst>
          </p:cNvPr>
          <p:cNvSpPr/>
          <p:nvPr/>
        </p:nvSpPr>
        <p:spPr>
          <a:xfrm>
            <a:off x="5194406" y="3050561"/>
            <a:ext cx="729983" cy="21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06A47D7-7D76-132D-D811-083B6CBFEF68}"/>
              </a:ext>
            </a:extLst>
          </p:cNvPr>
          <p:cNvSpPr/>
          <p:nvPr/>
        </p:nvSpPr>
        <p:spPr>
          <a:xfrm>
            <a:off x="5194407" y="3864166"/>
            <a:ext cx="729983" cy="21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016398-6CF5-94AC-2EAF-40C9420A8CDD}"/>
              </a:ext>
            </a:extLst>
          </p:cNvPr>
          <p:cNvSpPr/>
          <p:nvPr/>
        </p:nvSpPr>
        <p:spPr>
          <a:xfrm>
            <a:off x="6024282" y="2766252"/>
            <a:ext cx="2497311" cy="63009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Trả về true nếu một trong hai đúng . Ngược lại không có thì false</a:t>
            </a:r>
          </a:p>
        </p:txBody>
      </p:sp>
      <p:sp>
        <p:nvSpPr>
          <p:cNvPr id="16" name="Rectangle 15">
            <a:extLst>
              <a:ext uri="{FF2B5EF4-FFF2-40B4-BE49-F238E27FC236}">
                <a16:creationId xmlns:a16="http://schemas.microsoft.com/office/drawing/2014/main" id="{F08A22FD-9670-6114-B36A-59D3506AA93C}"/>
              </a:ext>
            </a:extLst>
          </p:cNvPr>
          <p:cNvSpPr/>
          <p:nvPr/>
        </p:nvSpPr>
        <p:spPr>
          <a:xfrm>
            <a:off x="6024283" y="3530449"/>
            <a:ext cx="2497310" cy="88018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Trả về kết quả true , nếu bài toán đều là false . Ngược lại false , nếu bài toán có kết quẩ true</a:t>
            </a:r>
          </a:p>
        </p:txBody>
      </p:sp>
    </p:spTree>
    <p:extLst>
      <p:ext uri="{BB962C8B-B14F-4D97-AF65-F5344CB8AC3E}">
        <p14:creationId xmlns:p14="http://schemas.microsoft.com/office/powerpoint/2010/main" val="1373120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51"/>
          <p:cNvSpPr/>
          <p:nvPr/>
        </p:nvSpPr>
        <p:spPr>
          <a:xfrm>
            <a:off x="816725" y="169457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73" name="Google Shape;873;p51"/>
          <p:cNvSpPr txBox="1">
            <a:spLocks noGrp="1"/>
          </p:cNvSpPr>
          <p:nvPr>
            <p:ph type="title"/>
          </p:nvPr>
        </p:nvSpPr>
        <p:spPr>
          <a:xfrm>
            <a:off x="1052775" y="1880325"/>
            <a:ext cx="2404800" cy="18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chemeClr val="lt1"/>
                </a:solidFill>
              </a:rPr>
              <a:t>4.Các câu lệnh điều khiển</a:t>
            </a:r>
            <a:endParaRPr sz="3000">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4279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3904F8-DD4C-BBA2-8978-54B5D9912B1A}"/>
              </a:ext>
            </a:extLst>
          </p:cNvPr>
          <p:cNvSpPr txBox="1"/>
          <p:nvPr/>
        </p:nvSpPr>
        <p:spPr>
          <a:xfrm>
            <a:off x="2520362" y="353466"/>
            <a:ext cx="3711389" cy="369332"/>
          </a:xfrm>
          <a:prstGeom prst="rect">
            <a:avLst/>
          </a:prstGeom>
          <a:noFill/>
        </p:spPr>
        <p:txBody>
          <a:bodyPr wrap="square" rtlCol="0">
            <a:spAutoFit/>
          </a:bodyPr>
          <a:lstStyle/>
          <a:p>
            <a:r>
              <a:rPr lang="en-US" sz="1800" b="1">
                <a:solidFill>
                  <a:schemeClr val="accent3">
                    <a:lumMod val="75000"/>
                  </a:schemeClr>
                </a:solidFill>
              </a:rPr>
              <a:t>4.CÁC CÂU LỆNH ĐIỀU KHIỂN</a:t>
            </a:r>
          </a:p>
        </p:txBody>
      </p:sp>
      <p:sp>
        <p:nvSpPr>
          <p:cNvPr id="6" name="Rectangle: Rounded Corners 5">
            <a:extLst>
              <a:ext uri="{FF2B5EF4-FFF2-40B4-BE49-F238E27FC236}">
                <a16:creationId xmlns:a16="http://schemas.microsoft.com/office/drawing/2014/main" id="{074342C1-535F-16EF-2F59-873104B22695}"/>
              </a:ext>
            </a:extLst>
          </p:cNvPr>
          <p:cNvSpPr/>
          <p:nvPr/>
        </p:nvSpPr>
        <p:spPr>
          <a:xfrm>
            <a:off x="1014292" y="1029661"/>
            <a:ext cx="1383126" cy="47641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If</a:t>
            </a:r>
          </a:p>
        </p:txBody>
      </p:sp>
      <p:sp>
        <p:nvSpPr>
          <p:cNvPr id="7" name="Rectangle: Rounded Corners 6">
            <a:extLst>
              <a:ext uri="{FF2B5EF4-FFF2-40B4-BE49-F238E27FC236}">
                <a16:creationId xmlns:a16="http://schemas.microsoft.com/office/drawing/2014/main" id="{E393CCE5-7BA0-E8FC-CB20-78F803571040}"/>
              </a:ext>
            </a:extLst>
          </p:cNvPr>
          <p:cNvSpPr/>
          <p:nvPr/>
        </p:nvSpPr>
        <p:spPr>
          <a:xfrm>
            <a:off x="3519287" y="1029661"/>
            <a:ext cx="1383126" cy="47641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If else</a:t>
            </a:r>
          </a:p>
        </p:txBody>
      </p:sp>
      <p:sp>
        <p:nvSpPr>
          <p:cNvPr id="8" name="Rectangle: Rounded Corners 7">
            <a:extLst>
              <a:ext uri="{FF2B5EF4-FFF2-40B4-BE49-F238E27FC236}">
                <a16:creationId xmlns:a16="http://schemas.microsoft.com/office/drawing/2014/main" id="{528C7A4F-DC2E-5239-18FF-0EF30B068635}"/>
              </a:ext>
            </a:extLst>
          </p:cNvPr>
          <p:cNvSpPr/>
          <p:nvPr/>
        </p:nvSpPr>
        <p:spPr>
          <a:xfrm>
            <a:off x="5878285" y="1029661"/>
            <a:ext cx="1383126" cy="47641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If else if</a:t>
            </a:r>
          </a:p>
        </p:txBody>
      </p:sp>
      <p:cxnSp>
        <p:nvCxnSpPr>
          <p:cNvPr id="10" name="Straight Connector 9">
            <a:extLst>
              <a:ext uri="{FF2B5EF4-FFF2-40B4-BE49-F238E27FC236}">
                <a16:creationId xmlns:a16="http://schemas.microsoft.com/office/drawing/2014/main" id="{93CD4F5B-32E5-A49E-6B40-DED375BB99E7}"/>
              </a:ext>
            </a:extLst>
          </p:cNvPr>
          <p:cNvCxnSpPr/>
          <p:nvPr/>
        </p:nvCxnSpPr>
        <p:spPr>
          <a:xfrm>
            <a:off x="2989089" y="1050312"/>
            <a:ext cx="0" cy="3373291"/>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1" name="Straight Connector 10">
            <a:extLst>
              <a:ext uri="{FF2B5EF4-FFF2-40B4-BE49-F238E27FC236}">
                <a16:creationId xmlns:a16="http://schemas.microsoft.com/office/drawing/2014/main" id="{200DDE1B-01FE-C330-A92E-C53AABB6D086}"/>
              </a:ext>
            </a:extLst>
          </p:cNvPr>
          <p:cNvCxnSpPr/>
          <p:nvPr/>
        </p:nvCxnSpPr>
        <p:spPr>
          <a:xfrm>
            <a:off x="5586292" y="1098817"/>
            <a:ext cx="0" cy="3373291"/>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60F61C7F-2CC1-8161-6A0D-D936D215EC70}"/>
              </a:ext>
            </a:extLst>
          </p:cNvPr>
          <p:cNvSpPr txBox="1"/>
          <p:nvPr/>
        </p:nvSpPr>
        <p:spPr>
          <a:xfrm>
            <a:off x="614725" y="1617643"/>
            <a:ext cx="2366681" cy="1077218"/>
          </a:xfrm>
          <a:prstGeom prst="rect">
            <a:avLst/>
          </a:prstGeom>
          <a:noFill/>
        </p:spPr>
        <p:txBody>
          <a:bodyPr wrap="square" rtlCol="0">
            <a:spAutoFit/>
          </a:bodyPr>
          <a:lstStyle/>
          <a:p>
            <a:r>
              <a:rPr lang="en-US" sz="1600" b="1"/>
              <a:t>Cú pháp:</a:t>
            </a:r>
          </a:p>
          <a:p>
            <a:r>
              <a:rPr lang="en-US" sz="1600" b="1">
                <a:solidFill>
                  <a:schemeClr val="bg2">
                    <a:lumMod val="75000"/>
                  </a:schemeClr>
                </a:solidFill>
              </a:rPr>
              <a:t>     if condition {</a:t>
            </a:r>
          </a:p>
          <a:p>
            <a:r>
              <a:rPr lang="en-US" sz="1600" b="1">
                <a:solidFill>
                  <a:schemeClr val="bg2">
                    <a:lumMod val="75000"/>
                  </a:schemeClr>
                </a:solidFill>
              </a:rPr>
              <a:t>            </a:t>
            </a:r>
            <a:r>
              <a:rPr lang="en-US" sz="1600" b="1">
                <a:solidFill>
                  <a:schemeClr val="accent1">
                    <a:lumMod val="75000"/>
                  </a:schemeClr>
                </a:solidFill>
              </a:rPr>
              <a:t>//your code                 </a:t>
            </a:r>
          </a:p>
          <a:p>
            <a:r>
              <a:rPr lang="en-US" sz="1600" b="1"/>
              <a:t>    </a:t>
            </a:r>
            <a:r>
              <a:rPr lang="en-US" sz="1600" b="1">
                <a:solidFill>
                  <a:schemeClr val="bg2">
                    <a:lumMod val="75000"/>
                  </a:schemeClr>
                </a:solidFill>
              </a:rPr>
              <a:t> }</a:t>
            </a:r>
          </a:p>
        </p:txBody>
      </p:sp>
      <p:sp>
        <p:nvSpPr>
          <p:cNvPr id="13" name="TextBox 12">
            <a:extLst>
              <a:ext uri="{FF2B5EF4-FFF2-40B4-BE49-F238E27FC236}">
                <a16:creationId xmlns:a16="http://schemas.microsoft.com/office/drawing/2014/main" id="{32138328-BA8B-0A60-63AD-F933E0E608C0}"/>
              </a:ext>
            </a:extLst>
          </p:cNvPr>
          <p:cNvSpPr txBox="1"/>
          <p:nvPr/>
        </p:nvSpPr>
        <p:spPr>
          <a:xfrm>
            <a:off x="3142766" y="1615911"/>
            <a:ext cx="2366681" cy="1815882"/>
          </a:xfrm>
          <a:prstGeom prst="rect">
            <a:avLst/>
          </a:prstGeom>
          <a:noFill/>
        </p:spPr>
        <p:txBody>
          <a:bodyPr wrap="square" rtlCol="0">
            <a:spAutoFit/>
          </a:bodyPr>
          <a:lstStyle/>
          <a:p>
            <a:r>
              <a:rPr lang="en-US" sz="1600" b="1"/>
              <a:t>Cú pháp:</a:t>
            </a:r>
          </a:p>
          <a:p>
            <a:r>
              <a:rPr lang="en-US" sz="1600" b="1">
                <a:solidFill>
                  <a:schemeClr val="bg2">
                    <a:lumMod val="75000"/>
                  </a:schemeClr>
                </a:solidFill>
              </a:rPr>
              <a:t>      if condition {</a:t>
            </a:r>
          </a:p>
          <a:p>
            <a:r>
              <a:rPr lang="en-US" sz="1600" b="1">
                <a:solidFill>
                  <a:schemeClr val="accent1">
                    <a:lumMod val="75000"/>
                  </a:schemeClr>
                </a:solidFill>
              </a:rPr>
              <a:t>         //your code</a:t>
            </a:r>
          </a:p>
          <a:p>
            <a:r>
              <a:rPr lang="en-US" sz="1600" b="1">
                <a:solidFill>
                  <a:schemeClr val="bg2">
                    <a:lumMod val="75000"/>
                  </a:schemeClr>
                </a:solidFill>
              </a:rPr>
              <a:t>     }</a:t>
            </a:r>
          </a:p>
          <a:p>
            <a:r>
              <a:rPr lang="en-US" sz="1600" b="1">
                <a:solidFill>
                  <a:schemeClr val="bg2">
                    <a:lumMod val="75000"/>
                  </a:schemeClr>
                </a:solidFill>
              </a:rPr>
              <a:t>     else{</a:t>
            </a:r>
          </a:p>
          <a:p>
            <a:r>
              <a:rPr lang="en-US" sz="1600" b="1">
                <a:solidFill>
                  <a:schemeClr val="bg2">
                    <a:lumMod val="75000"/>
                  </a:schemeClr>
                </a:solidFill>
              </a:rPr>
              <a:t>         </a:t>
            </a:r>
            <a:r>
              <a:rPr lang="en-US" sz="1600" b="1">
                <a:solidFill>
                  <a:schemeClr val="accent1">
                    <a:lumMod val="75000"/>
                  </a:schemeClr>
                </a:solidFill>
              </a:rPr>
              <a:t>// your code</a:t>
            </a:r>
          </a:p>
          <a:p>
            <a:r>
              <a:rPr lang="en-US" sz="1600" b="1">
                <a:solidFill>
                  <a:schemeClr val="bg2">
                    <a:lumMod val="75000"/>
                  </a:schemeClr>
                </a:solidFill>
              </a:rPr>
              <a:t>     }</a:t>
            </a:r>
          </a:p>
        </p:txBody>
      </p:sp>
      <p:sp>
        <p:nvSpPr>
          <p:cNvPr id="14" name="TextBox 13">
            <a:extLst>
              <a:ext uri="{FF2B5EF4-FFF2-40B4-BE49-F238E27FC236}">
                <a16:creationId xmlns:a16="http://schemas.microsoft.com/office/drawing/2014/main" id="{0A34EBD0-7DDC-2942-13A7-8FA264FDA91C}"/>
              </a:ext>
            </a:extLst>
          </p:cNvPr>
          <p:cNvSpPr txBox="1"/>
          <p:nvPr/>
        </p:nvSpPr>
        <p:spPr>
          <a:xfrm>
            <a:off x="6078069" y="1615911"/>
            <a:ext cx="2366681" cy="2031325"/>
          </a:xfrm>
          <a:prstGeom prst="rect">
            <a:avLst/>
          </a:prstGeom>
          <a:noFill/>
        </p:spPr>
        <p:txBody>
          <a:bodyPr wrap="square" rtlCol="0">
            <a:spAutoFit/>
          </a:bodyPr>
          <a:lstStyle/>
          <a:p>
            <a:r>
              <a:rPr lang="en-US" b="1"/>
              <a:t>Cú pháp:</a:t>
            </a:r>
          </a:p>
          <a:p>
            <a:r>
              <a:rPr lang="en-US" b="1">
                <a:solidFill>
                  <a:srgbClr val="FFFF00"/>
                </a:solidFill>
              </a:rPr>
              <a:t>      if condition{</a:t>
            </a:r>
          </a:p>
          <a:p>
            <a:r>
              <a:rPr lang="en-US" b="1">
                <a:solidFill>
                  <a:schemeClr val="accent1">
                    <a:lumMod val="75000"/>
                  </a:schemeClr>
                </a:solidFill>
              </a:rPr>
              <a:t>         //your code</a:t>
            </a:r>
          </a:p>
          <a:p>
            <a:r>
              <a:rPr lang="en-US" b="1">
                <a:solidFill>
                  <a:srgbClr val="FFFF00"/>
                </a:solidFill>
              </a:rPr>
              <a:t>     }</a:t>
            </a:r>
          </a:p>
          <a:p>
            <a:r>
              <a:rPr lang="en-US" b="1">
                <a:solidFill>
                  <a:srgbClr val="FFFF00"/>
                </a:solidFill>
              </a:rPr>
              <a:t>     else if {</a:t>
            </a:r>
          </a:p>
          <a:p>
            <a:r>
              <a:rPr lang="en-US" b="1">
                <a:solidFill>
                  <a:srgbClr val="FFFF00"/>
                </a:solidFill>
              </a:rPr>
              <a:t>         </a:t>
            </a:r>
            <a:r>
              <a:rPr lang="en-US" b="1">
                <a:solidFill>
                  <a:schemeClr val="accent1">
                    <a:lumMod val="75000"/>
                  </a:schemeClr>
                </a:solidFill>
              </a:rPr>
              <a:t>// your code</a:t>
            </a:r>
          </a:p>
          <a:p>
            <a:r>
              <a:rPr lang="en-US" b="1">
                <a:solidFill>
                  <a:srgbClr val="FFFF00"/>
                </a:solidFill>
              </a:rPr>
              <a:t>     }</a:t>
            </a:r>
          </a:p>
          <a:p>
            <a:r>
              <a:rPr lang="en-US" b="1">
                <a:solidFill>
                  <a:srgbClr val="FFFF00"/>
                </a:solidFill>
              </a:rPr>
              <a:t>     else{</a:t>
            </a:r>
          </a:p>
          <a:p>
            <a:r>
              <a:rPr lang="en-US" b="1">
                <a:solidFill>
                  <a:srgbClr val="FFFF00"/>
                </a:solidFill>
              </a:rPr>
              <a:t>     }</a:t>
            </a:r>
          </a:p>
        </p:txBody>
      </p:sp>
    </p:spTree>
    <p:extLst>
      <p:ext uri="{BB962C8B-B14F-4D97-AF65-F5344CB8AC3E}">
        <p14:creationId xmlns:p14="http://schemas.microsoft.com/office/powerpoint/2010/main" val="320868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EF2D224-C3E8-F069-27C5-E14D12B313CC}"/>
              </a:ext>
            </a:extLst>
          </p:cNvPr>
          <p:cNvSpPr/>
          <p:nvPr/>
        </p:nvSpPr>
        <p:spPr>
          <a:xfrm>
            <a:off x="1014292" y="1029661"/>
            <a:ext cx="1383126" cy="47641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If</a:t>
            </a:r>
          </a:p>
        </p:txBody>
      </p:sp>
      <p:sp>
        <p:nvSpPr>
          <p:cNvPr id="5" name="Rectangle: Rounded Corners 4">
            <a:extLst>
              <a:ext uri="{FF2B5EF4-FFF2-40B4-BE49-F238E27FC236}">
                <a16:creationId xmlns:a16="http://schemas.microsoft.com/office/drawing/2014/main" id="{86C37CE6-DED1-D963-71C1-76EDAC950D11}"/>
              </a:ext>
            </a:extLst>
          </p:cNvPr>
          <p:cNvSpPr/>
          <p:nvPr/>
        </p:nvSpPr>
        <p:spPr>
          <a:xfrm>
            <a:off x="3826648" y="1029661"/>
            <a:ext cx="1383126" cy="47641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If else</a:t>
            </a:r>
          </a:p>
        </p:txBody>
      </p:sp>
      <p:sp>
        <p:nvSpPr>
          <p:cNvPr id="6" name="Rectangle: Rounded Corners 5">
            <a:extLst>
              <a:ext uri="{FF2B5EF4-FFF2-40B4-BE49-F238E27FC236}">
                <a16:creationId xmlns:a16="http://schemas.microsoft.com/office/drawing/2014/main" id="{83A0D375-F7C2-BD27-EDAA-659C1AC7543C}"/>
              </a:ext>
            </a:extLst>
          </p:cNvPr>
          <p:cNvSpPr/>
          <p:nvPr/>
        </p:nvSpPr>
        <p:spPr>
          <a:xfrm>
            <a:off x="6354695" y="1029661"/>
            <a:ext cx="1383126" cy="47641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If else if</a:t>
            </a:r>
          </a:p>
        </p:txBody>
      </p:sp>
      <p:cxnSp>
        <p:nvCxnSpPr>
          <p:cNvPr id="7" name="Straight Connector 6">
            <a:extLst>
              <a:ext uri="{FF2B5EF4-FFF2-40B4-BE49-F238E27FC236}">
                <a16:creationId xmlns:a16="http://schemas.microsoft.com/office/drawing/2014/main" id="{54249762-2041-1322-9F84-561B2F1547FA}"/>
              </a:ext>
            </a:extLst>
          </p:cNvPr>
          <p:cNvCxnSpPr/>
          <p:nvPr/>
        </p:nvCxnSpPr>
        <p:spPr>
          <a:xfrm>
            <a:off x="3434763" y="1029661"/>
            <a:ext cx="0" cy="3373291"/>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FD8DBE8C-455B-5970-188F-46ECED9B838E}"/>
              </a:ext>
            </a:extLst>
          </p:cNvPr>
          <p:cNvCxnSpPr/>
          <p:nvPr/>
        </p:nvCxnSpPr>
        <p:spPr>
          <a:xfrm>
            <a:off x="6062702" y="1029661"/>
            <a:ext cx="0" cy="3373291"/>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C39BD165-1BBF-4DA8-611F-A2BF55BD36C4}"/>
              </a:ext>
            </a:extLst>
          </p:cNvPr>
          <p:cNvSpPr txBox="1"/>
          <p:nvPr/>
        </p:nvSpPr>
        <p:spPr>
          <a:xfrm>
            <a:off x="2520362" y="353466"/>
            <a:ext cx="3711389" cy="369332"/>
          </a:xfrm>
          <a:prstGeom prst="rect">
            <a:avLst/>
          </a:prstGeom>
          <a:noFill/>
        </p:spPr>
        <p:txBody>
          <a:bodyPr wrap="square" rtlCol="0">
            <a:spAutoFit/>
          </a:bodyPr>
          <a:lstStyle/>
          <a:p>
            <a:r>
              <a:rPr lang="en-US" sz="1800" b="1">
                <a:solidFill>
                  <a:schemeClr val="accent3">
                    <a:lumMod val="75000"/>
                  </a:schemeClr>
                </a:solidFill>
              </a:rPr>
              <a:t>4.CÁC CÂU LỆNH ĐIỀU KHIỂN</a:t>
            </a:r>
          </a:p>
        </p:txBody>
      </p:sp>
      <p:pic>
        <p:nvPicPr>
          <p:cNvPr id="12" name="Picture 11">
            <a:extLst>
              <a:ext uri="{FF2B5EF4-FFF2-40B4-BE49-F238E27FC236}">
                <a16:creationId xmlns:a16="http://schemas.microsoft.com/office/drawing/2014/main" id="{24F5AB35-28B5-9EC4-B05A-6AA4B9C276C7}"/>
              </a:ext>
            </a:extLst>
          </p:cNvPr>
          <p:cNvPicPr>
            <a:picLocks noChangeAspect="1"/>
          </p:cNvPicPr>
          <p:nvPr/>
        </p:nvPicPr>
        <p:blipFill>
          <a:blip r:embed="rId2"/>
          <a:stretch>
            <a:fillRect/>
          </a:stretch>
        </p:blipFill>
        <p:spPr>
          <a:xfrm>
            <a:off x="598430" y="1682305"/>
            <a:ext cx="2690333" cy="1539879"/>
          </a:xfrm>
          <a:prstGeom prst="rect">
            <a:avLst/>
          </a:prstGeom>
        </p:spPr>
      </p:pic>
      <p:pic>
        <p:nvPicPr>
          <p:cNvPr id="14" name="Picture 13">
            <a:extLst>
              <a:ext uri="{FF2B5EF4-FFF2-40B4-BE49-F238E27FC236}">
                <a16:creationId xmlns:a16="http://schemas.microsoft.com/office/drawing/2014/main" id="{8DE5542A-DE23-6F78-1776-CFE852DD457D}"/>
              </a:ext>
            </a:extLst>
          </p:cNvPr>
          <p:cNvPicPr>
            <a:picLocks noChangeAspect="1"/>
          </p:cNvPicPr>
          <p:nvPr/>
        </p:nvPicPr>
        <p:blipFill>
          <a:blip r:embed="rId3"/>
          <a:stretch>
            <a:fillRect/>
          </a:stretch>
        </p:blipFill>
        <p:spPr>
          <a:xfrm>
            <a:off x="551497" y="3479008"/>
            <a:ext cx="2737266" cy="828791"/>
          </a:xfrm>
          <a:prstGeom prst="rect">
            <a:avLst/>
          </a:prstGeom>
        </p:spPr>
      </p:pic>
      <p:pic>
        <p:nvPicPr>
          <p:cNvPr id="16" name="Picture 15">
            <a:extLst>
              <a:ext uri="{FF2B5EF4-FFF2-40B4-BE49-F238E27FC236}">
                <a16:creationId xmlns:a16="http://schemas.microsoft.com/office/drawing/2014/main" id="{3EAFC45D-DCF6-3D69-48C0-B6D816C0E5F2}"/>
              </a:ext>
            </a:extLst>
          </p:cNvPr>
          <p:cNvPicPr>
            <a:picLocks noChangeAspect="1"/>
          </p:cNvPicPr>
          <p:nvPr/>
        </p:nvPicPr>
        <p:blipFill>
          <a:blip r:embed="rId4"/>
          <a:stretch>
            <a:fillRect/>
          </a:stretch>
        </p:blipFill>
        <p:spPr>
          <a:xfrm>
            <a:off x="3557712" y="1682305"/>
            <a:ext cx="2335937" cy="1835622"/>
          </a:xfrm>
          <a:prstGeom prst="rect">
            <a:avLst/>
          </a:prstGeom>
        </p:spPr>
      </p:pic>
      <p:pic>
        <p:nvPicPr>
          <p:cNvPr id="18" name="Picture 17">
            <a:extLst>
              <a:ext uri="{FF2B5EF4-FFF2-40B4-BE49-F238E27FC236}">
                <a16:creationId xmlns:a16="http://schemas.microsoft.com/office/drawing/2014/main" id="{C22D528F-CE0E-D7AF-F561-F6F5B58392B7}"/>
              </a:ext>
            </a:extLst>
          </p:cNvPr>
          <p:cNvPicPr>
            <a:picLocks noChangeAspect="1"/>
          </p:cNvPicPr>
          <p:nvPr/>
        </p:nvPicPr>
        <p:blipFill>
          <a:blip r:embed="rId5"/>
          <a:stretch>
            <a:fillRect/>
          </a:stretch>
        </p:blipFill>
        <p:spPr>
          <a:xfrm>
            <a:off x="3540646" y="3618470"/>
            <a:ext cx="2353003" cy="689329"/>
          </a:xfrm>
          <a:prstGeom prst="rect">
            <a:avLst/>
          </a:prstGeom>
        </p:spPr>
      </p:pic>
      <p:pic>
        <p:nvPicPr>
          <p:cNvPr id="20" name="Picture 19">
            <a:extLst>
              <a:ext uri="{FF2B5EF4-FFF2-40B4-BE49-F238E27FC236}">
                <a16:creationId xmlns:a16="http://schemas.microsoft.com/office/drawing/2014/main" id="{F573626C-089D-7B6D-B54E-20BECC598CD6}"/>
              </a:ext>
            </a:extLst>
          </p:cNvPr>
          <p:cNvPicPr>
            <a:picLocks noChangeAspect="1"/>
          </p:cNvPicPr>
          <p:nvPr/>
        </p:nvPicPr>
        <p:blipFill>
          <a:blip r:embed="rId6"/>
          <a:stretch>
            <a:fillRect/>
          </a:stretch>
        </p:blipFill>
        <p:spPr>
          <a:xfrm>
            <a:off x="6185649" y="1682306"/>
            <a:ext cx="2274471" cy="1835622"/>
          </a:xfrm>
          <a:prstGeom prst="rect">
            <a:avLst/>
          </a:prstGeom>
        </p:spPr>
      </p:pic>
      <p:pic>
        <p:nvPicPr>
          <p:cNvPr id="22" name="Picture 21">
            <a:extLst>
              <a:ext uri="{FF2B5EF4-FFF2-40B4-BE49-F238E27FC236}">
                <a16:creationId xmlns:a16="http://schemas.microsoft.com/office/drawing/2014/main" id="{DC60782D-EC46-72BB-00DF-9D7B12155336}"/>
              </a:ext>
            </a:extLst>
          </p:cNvPr>
          <p:cNvPicPr>
            <a:picLocks noChangeAspect="1"/>
          </p:cNvPicPr>
          <p:nvPr/>
        </p:nvPicPr>
        <p:blipFill>
          <a:blip r:embed="rId7"/>
          <a:stretch>
            <a:fillRect/>
          </a:stretch>
        </p:blipFill>
        <p:spPr>
          <a:xfrm>
            <a:off x="6185648" y="3618470"/>
            <a:ext cx="2335935" cy="689330"/>
          </a:xfrm>
          <a:prstGeom prst="rect">
            <a:avLst/>
          </a:prstGeom>
        </p:spPr>
      </p:pic>
    </p:spTree>
    <p:extLst>
      <p:ext uri="{BB962C8B-B14F-4D97-AF65-F5344CB8AC3E}">
        <p14:creationId xmlns:p14="http://schemas.microsoft.com/office/powerpoint/2010/main" val="338597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F31C3-7865-93E9-981E-2FB084963A8F}"/>
              </a:ext>
            </a:extLst>
          </p:cNvPr>
          <p:cNvSpPr txBox="1"/>
          <p:nvPr/>
        </p:nvSpPr>
        <p:spPr>
          <a:xfrm>
            <a:off x="2520362" y="353466"/>
            <a:ext cx="3711389" cy="369332"/>
          </a:xfrm>
          <a:prstGeom prst="rect">
            <a:avLst/>
          </a:prstGeom>
          <a:noFill/>
        </p:spPr>
        <p:txBody>
          <a:bodyPr wrap="square" rtlCol="0">
            <a:spAutoFit/>
          </a:bodyPr>
          <a:lstStyle/>
          <a:p>
            <a:r>
              <a:rPr lang="en-US" sz="1800" b="1">
                <a:solidFill>
                  <a:schemeClr val="accent3">
                    <a:lumMod val="75000"/>
                  </a:schemeClr>
                </a:solidFill>
              </a:rPr>
              <a:t>4.CÁC CÂU LỆNH ĐIỀU KHIỂN</a:t>
            </a:r>
          </a:p>
        </p:txBody>
      </p:sp>
      <p:pic>
        <p:nvPicPr>
          <p:cNvPr id="5" name="Picture 4">
            <a:extLst>
              <a:ext uri="{FF2B5EF4-FFF2-40B4-BE49-F238E27FC236}">
                <a16:creationId xmlns:a16="http://schemas.microsoft.com/office/drawing/2014/main" id="{1EBF9ECD-C2AD-53F9-0688-8850EFF6E4A6}"/>
              </a:ext>
            </a:extLst>
          </p:cNvPr>
          <p:cNvPicPr>
            <a:picLocks noChangeAspect="1"/>
          </p:cNvPicPr>
          <p:nvPr/>
        </p:nvPicPr>
        <p:blipFill>
          <a:blip r:embed="rId2"/>
          <a:stretch>
            <a:fillRect/>
          </a:stretch>
        </p:blipFill>
        <p:spPr>
          <a:xfrm>
            <a:off x="971922" y="1703090"/>
            <a:ext cx="2545581" cy="2878842"/>
          </a:xfrm>
          <a:prstGeom prst="rect">
            <a:avLst/>
          </a:prstGeom>
        </p:spPr>
      </p:pic>
      <p:grpSp>
        <p:nvGrpSpPr>
          <p:cNvPr id="6" name="Google Shape;1055;p56">
            <a:extLst>
              <a:ext uri="{FF2B5EF4-FFF2-40B4-BE49-F238E27FC236}">
                <a16:creationId xmlns:a16="http://schemas.microsoft.com/office/drawing/2014/main" id="{F987933A-A34F-3AB6-646C-D94A1857A95B}"/>
              </a:ext>
            </a:extLst>
          </p:cNvPr>
          <p:cNvGrpSpPr/>
          <p:nvPr/>
        </p:nvGrpSpPr>
        <p:grpSpPr>
          <a:xfrm>
            <a:off x="3218452" y="891594"/>
            <a:ext cx="2392050" cy="586550"/>
            <a:chOff x="4892800" y="1978288"/>
            <a:chExt cx="2392050" cy="586550"/>
          </a:xfrm>
        </p:grpSpPr>
        <p:sp>
          <p:nvSpPr>
            <p:cNvPr id="7" name="Google Shape;1056;p56">
              <a:extLst>
                <a:ext uri="{FF2B5EF4-FFF2-40B4-BE49-F238E27FC236}">
                  <a16:creationId xmlns:a16="http://schemas.microsoft.com/office/drawing/2014/main" id="{842C25F0-CD94-A66F-9FDE-1F1B026718AB}"/>
                </a:ext>
              </a:extLst>
            </p:cNvPr>
            <p:cNvSpPr/>
            <p:nvPr/>
          </p:nvSpPr>
          <p:spPr>
            <a:xfrm>
              <a:off x="4980550" y="2034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7;p56">
              <a:extLst>
                <a:ext uri="{FF2B5EF4-FFF2-40B4-BE49-F238E27FC236}">
                  <a16:creationId xmlns:a16="http://schemas.microsoft.com/office/drawing/2014/main" id="{FC81676B-D51E-7069-486A-68B8EA6B4858}"/>
                </a:ext>
              </a:extLst>
            </p:cNvPr>
            <p:cNvSpPr/>
            <p:nvPr/>
          </p:nvSpPr>
          <p:spPr>
            <a:xfrm>
              <a:off x="4892800" y="1978288"/>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bg1"/>
                  </a:solidFill>
                </a:rPr>
                <a:t>SWITCH CASE</a:t>
              </a:r>
              <a:endParaRPr sz="1600" b="1">
                <a:solidFill>
                  <a:schemeClr val="bg1"/>
                </a:solidFill>
              </a:endParaRPr>
            </a:p>
          </p:txBody>
        </p:sp>
      </p:grpSp>
      <p:sp>
        <p:nvSpPr>
          <p:cNvPr id="9" name="TextBox 8">
            <a:extLst>
              <a:ext uri="{FF2B5EF4-FFF2-40B4-BE49-F238E27FC236}">
                <a16:creationId xmlns:a16="http://schemas.microsoft.com/office/drawing/2014/main" id="{00B5D798-8950-644C-683F-07AFD6164310}"/>
              </a:ext>
            </a:extLst>
          </p:cNvPr>
          <p:cNvSpPr txBox="1"/>
          <p:nvPr/>
        </p:nvSpPr>
        <p:spPr>
          <a:xfrm>
            <a:off x="971922" y="1421994"/>
            <a:ext cx="1367758" cy="307777"/>
          </a:xfrm>
          <a:prstGeom prst="rect">
            <a:avLst/>
          </a:prstGeom>
          <a:noFill/>
        </p:spPr>
        <p:txBody>
          <a:bodyPr wrap="square" rtlCol="0">
            <a:spAutoFit/>
          </a:bodyPr>
          <a:lstStyle/>
          <a:p>
            <a:r>
              <a:rPr lang="en-US" b="1"/>
              <a:t>Cú pháp:</a:t>
            </a:r>
          </a:p>
        </p:txBody>
      </p:sp>
      <p:pic>
        <p:nvPicPr>
          <p:cNvPr id="11" name="Picture 10">
            <a:extLst>
              <a:ext uri="{FF2B5EF4-FFF2-40B4-BE49-F238E27FC236}">
                <a16:creationId xmlns:a16="http://schemas.microsoft.com/office/drawing/2014/main" id="{3520D784-F399-E512-C33C-9CC7225EFD76}"/>
              </a:ext>
            </a:extLst>
          </p:cNvPr>
          <p:cNvPicPr>
            <a:picLocks noChangeAspect="1"/>
          </p:cNvPicPr>
          <p:nvPr/>
        </p:nvPicPr>
        <p:blipFill>
          <a:blip r:embed="rId3"/>
          <a:stretch>
            <a:fillRect/>
          </a:stretch>
        </p:blipFill>
        <p:spPr>
          <a:xfrm>
            <a:off x="5352163" y="1703090"/>
            <a:ext cx="2646918" cy="2878842"/>
          </a:xfrm>
          <a:prstGeom prst="rect">
            <a:avLst/>
          </a:prstGeom>
        </p:spPr>
      </p:pic>
      <p:sp>
        <p:nvSpPr>
          <p:cNvPr id="12" name="Arrow: Right 11">
            <a:extLst>
              <a:ext uri="{FF2B5EF4-FFF2-40B4-BE49-F238E27FC236}">
                <a16:creationId xmlns:a16="http://schemas.microsoft.com/office/drawing/2014/main" id="{2C347356-6844-D47E-95CB-6C37EC3DC2A7}"/>
              </a:ext>
            </a:extLst>
          </p:cNvPr>
          <p:cNvSpPr/>
          <p:nvPr/>
        </p:nvSpPr>
        <p:spPr>
          <a:xfrm>
            <a:off x="3835946" y="2796988"/>
            <a:ext cx="1244812" cy="67619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B571B27-0305-18C3-2D1B-66AAF97CD23C}"/>
              </a:ext>
            </a:extLst>
          </p:cNvPr>
          <p:cNvPicPr>
            <a:picLocks noChangeAspect="1"/>
          </p:cNvPicPr>
          <p:nvPr/>
        </p:nvPicPr>
        <p:blipFill>
          <a:blip r:embed="rId4"/>
          <a:stretch>
            <a:fillRect/>
          </a:stretch>
        </p:blipFill>
        <p:spPr>
          <a:xfrm>
            <a:off x="6731214" y="1729771"/>
            <a:ext cx="1267867" cy="706958"/>
          </a:xfrm>
          <a:prstGeom prst="rect">
            <a:avLst/>
          </a:prstGeom>
        </p:spPr>
      </p:pic>
    </p:spTree>
    <p:extLst>
      <p:ext uri="{BB962C8B-B14F-4D97-AF65-F5344CB8AC3E}">
        <p14:creationId xmlns:p14="http://schemas.microsoft.com/office/powerpoint/2010/main" val="1244109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51"/>
          <p:cNvSpPr/>
          <p:nvPr/>
        </p:nvSpPr>
        <p:spPr>
          <a:xfrm>
            <a:off x="816725" y="169457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73" name="Google Shape;873;p51"/>
          <p:cNvSpPr txBox="1">
            <a:spLocks noGrp="1"/>
          </p:cNvSpPr>
          <p:nvPr>
            <p:ph type="title"/>
          </p:nvPr>
        </p:nvSpPr>
        <p:spPr>
          <a:xfrm>
            <a:off x="719992" y="2295432"/>
            <a:ext cx="3070200" cy="1099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5.Vòng lặp</a:t>
            </a:r>
            <a:endParaRPr>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35578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CCCBB5-FFA1-5918-F33D-E649EDCBED84}"/>
              </a:ext>
            </a:extLst>
          </p:cNvPr>
          <p:cNvSpPr txBox="1"/>
          <p:nvPr/>
        </p:nvSpPr>
        <p:spPr>
          <a:xfrm>
            <a:off x="2520362" y="353466"/>
            <a:ext cx="3711389" cy="369332"/>
          </a:xfrm>
          <a:prstGeom prst="rect">
            <a:avLst/>
          </a:prstGeom>
          <a:noFill/>
        </p:spPr>
        <p:txBody>
          <a:bodyPr wrap="square" rtlCol="0">
            <a:spAutoFit/>
          </a:bodyPr>
          <a:lstStyle/>
          <a:p>
            <a:pPr algn="ctr"/>
            <a:r>
              <a:rPr lang="en-US" sz="1800" b="1">
                <a:solidFill>
                  <a:schemeClr val="accent3">
                    <a:lumMod val="75000"/>
                  </a:schemeClr>
                </a:solidFill>
              </a:rPr>
              <a:t>5.VÒNG LẶP</a:t>
            </a:r>
          </a:p>
        </p:txBody>
      </p:sp>
      <p:sp>
        <p:nvSpPr>
          <p:cNvPr id="6" name="TextBox 5">
            <a:extLst>
              <a:ext uri="{FF2B5EF4-FFF2-40B4-BE49-F238E27FC236}">
                <a16:creationId xmlns:a16="http://schemas.microsoft.com/office/drawing/2014/main" id="{89A14C65-F8FA-6631-7C65-4648165C00B6}"/>
              </a:ext>
            </a:extLst>
          </p:cNvPr>
          <p:cNvSpPr txBox="1"/>
          <p:nvPr/>
        </p:nvSpPr>
        <p:spPr>
          <a:xfrm>
            <a:off x="714615" y="1091133"/>
            <a:ext cx="4802521" cy="3077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t>Trong GoLang , vòng lặp For là vòng lặp duy nhất có sẵn .</a:t>
            </a:r>
          </a:p>
        </p:txBody>
      </p:sp>
      <p:pic>
        <p:nvPicPr>
          <p:cNvPr id="8" name="Picture 7">
            <a:extLst>
              <a:ext uri="{FF2B5EF4-FFF2-40B4-BE49-F238E27FC236}">
                <a16:creationId xmlns:a16="http://schemas.microsoft.com/office/drawing/2014/main" id="{237135C0-F9F4-6EC3-C259-8FFCF6C25F1F}"/>
              </a:ext>
            </a:extLst>
          </p:cNvPr>
          <p:cNvPicPr>
            <a:picLocks noChangeAspect="1"/>
          </p:cNvPicPr>
          <p:nvPr/>
        </p:nvPicPr>
        <p:blipFill>
          <a:blip r:embed="rId2"/>
          <a:stretch>
            <a:fillRect/>
          </a:stretch>
        </p:blipFill>
        <p:spPr>
          <a:xfrm>
            <a:off x="799140" y="1873276"/>
            <a:ext cx="4887046" cy="8276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TextBox 8">
            <a:extLst>
              <a:ext uri="{FF2B5EF4-FFF2-40B4-BE49-F238E27FC236}">
                <a16:creationId xmlns:a16="http://schemas.microsoft.com/office/drawing/2014/main" id="{D53734B0-1653-C389-37E5-EC151F0D7BE1}"/>
              </a:ext>
            </a:extLst>
          </p:cNvPr>
          <p:cNvSpPr txBox="1"/>
          <p:nvPr/>
        </p:nvSpPr>
        <p:spPr>
          <a:xfrm>
            <a:off x="1091133" y="1526264"/>
            <a:ext cx="2589519" cy="307777"/>
          </a:xfrm>
          <a:prstGeom prst="rect">
            <a:avLst/>
          </a:prstGeom>
          <a:noFill/>
        </p:spPr>
        <p:txBody>
          <a:bodyPr wrap="square" rtlCol="0">
            <a:spAutoFit/>
          </a:bodyPr>
          <a:lstStyle/>
          <a:p>
            <a:r>
              <a:rPr lang="en-US" b="1"/>
              <a:t>Cú pháp:</a:t>
            </a:r>
          </a:p>
        </p:txBody>
      </p:sp>
      <p:cxnSp>
        <p:nvCxnSpPr>
          <p:cNvPr id="12" name="Straight Arrow Connector 11">
            <a:extLst>
              <a:ext uri="{FF2B5EF4-FFF2-40B4-BE49-F238E27FC236}">
                <a16:creationId xmlns:a16="http://schemas.microsoft.com/office/drawing/2014/main" id="{E437FA9D-FF2C-B2AE-F0BA-CAC22EB1A988}"/>
              </a:ext>
            </a:extLst>
          </p:cNvPr>
          <p:cNvCxnSpPr>
            <a:cxnSpLocks/>
          </p:cNvCxnSpPr>
          <p:nvPr/>
        </p:nvCxnSpPr>
        <p:spPr>
          <a:xfrm flipH="1">
            <a:off x="1582911" y="2243738"/>
            <a:ext cx="261257" cy="1367758"/>
          </a:xfrm>
          <a:prstGeom prst="straightConnector1">
            <a:avLst/>
          </a:prstGeom>
          <a:ln>
            <a:solidFill>
              <a:schemeClr val="bg1"/>
            </a:solidFill>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F9162AAA-C4B4-3A73-BE56-9CFB5325A430}"/>
              </a:ext>
            </a:extLst>
          </p:cNvPr>
          <p:cNvCxnSpPr>
            <a:cxnSpLocks/>
          </p:cNvCxnSpPr>
          <p:nvPr/>
        </p:nvCxnSpPr>
        <p:spPr>
          <a:xfrm>
            <a:off x="3242663" y="2180322"/>
            <a:ext cx="814507" cy="1431174"/>
          </a:xfrm>
          <a:prstGeom prst="straightConnector1">
            <a:avLst/>
          </a:prstGeom>
          <a:ln>
            <a:solidFill>
              <a:schemeClr val="bg1"/>
            </a:solidFill>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D32623D3-3CF7-89DD-F313-BB6C5B0B52AB}"/>
              </a:ext>
            </a:extLst>
          </p:cNvPr>
          <p:cNvCxnSpPr>
            <a:cxnSpLocks/>
          </p:cNvCxnSpPr>
          <p:nvPr/>
        </p:nvCxnSpPr>
        <p:spPr>
          <a:xfrm>
            <a:off x="4287691" y="2133796"/>
            <a:ext cx="1886434" cy="1417750"/>
          </a:xfrm>
          <a:prstGeom prst="straightConnector1">
            <a:avLst/>
          </a:prstGeom>
          <a:ln>
            <a:solidFill>
              <a:schemeClr val="bg1"/>
            </a:solidFill>
            <a:tailEnd type="triangle"/>
          </a:ln>
        </p:spPr>
        <p:style>
          <a:lnRef idx="2">
            <a:schemeClr val="accent2"/>
          </a:lnRef>
          <a:fillRef idx="0">
            <a:schemeClr val="accent2"/>
          </a:fillRef>
          <a:effectRef idx="1">
            <a:schemeClr val="accent2"/>
          </a:effectRef>
          <a:fontRef idx="minor">
            <a:schemeClr val="tx1"/>
          </a:fontRef>
        </p:style>
      </p:cxnSp>
      <p:sp>
        <p:nvSpPr>
          <p:cNvPr id="18" name="Rectangle 17">
            <a:extLst>
              <a:ext uri="{FF2B5EF4-FFF2-40B4-BE49-F238E27FC236}">
                <a16:creationId xmlns:a16="http://schemas.microsoft.com/office/drawing/2014/main" id="{99C47958-8AA4-3821-5DA3-CDD0EAA0AD8F}"/>
              </a:ext>
            </a:extLst>
          </p:cNvPr>
          <p:cNvSpPr/>
          <p:nvPr/>
        </p:nvSpPr>
        <p:spPr>
          <a:xfrm>
            <a:off x="799140" y="3611496"/>
            <a:ext cx="2020900" cy="827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statement1;</a:t>
            </a:r>
          </a:p>
          <a:p>
            <a:pPr algn="ctr"/>
            <a:r>
              <a:rPr lang="en-US" b="1">
                <a:solidFill>
                  <a:schemeClr val="bg1"/>
                </a:solidFill>
              </a:rPr>
              <a:t>Là </a:t>
            </a:r>
            <a:r>
              <a:rPr lang="en-US" b="1">
                <a:solidFill>
                  <a:schemeClr val="bg1"/>
                </a:solidFill>
                <a:latin typeface="Roboto" panose="02000000000000000000" pitchFamily="2" charset="0"/>
              </a:rPr>
              <a:t>nơi k</a:t>
            </a:r>
            <a:r>
              <a:rPr lang="en-US" b="1" i="0">
                <a:solidFill>
                  <a:schemeClr val="bg1"/>
                </a:solidFill>
                <a:effectLst/>
                <a:latin typeface="Roboto" panose="02000000000000000000" pitchFamily="2" charset="0"/>
              </a:rPr>
              <a:t>hởi tạo giá trị bộ đếm vòng lặp.</a:t>
            </a:r>
            <a:endParaRPr lang="en-US" b="1">
              <a:solidFill>
                <a:schemeClr val="bg1"/>
              </a:solidFill>
            </a:endParaRPr>
          </a:p>
        </p:txBody>
      </p:sp>
      <p:sp>
        <p:nvSpPr>
          <p:cNvPr id="21" name="Rectangle 20">
            <a:extLst>
              <a:ext uri="{FF2B5EF4-FFF2-40B4-BE49-F238E27FC236}">
                <a16:creationId xmlns:a16="http://schemas.microsoft.com/office/drawing/2014/main" id="{9D493B13-8B93-AA73-A772-F7870389E6A4}"/>
              </a:ext>
            </a:extLst>
          </p:cNvPr>
          <p:cNvSpPr/>
          <p:nvPr/>
        </p:nvSpPr>
        <p:spPr>
          <a:xfrm>
            <a:off x="3158138" y="3638559"/>
            <a:ext cx="2128477" cy="827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statement2;</a:t>
            </a:r>
          </a:p>
          <a:p>
            <a:pPr algn="ctr"/>
            <a:r>
              <a:rPr lang="en-US" b="1"/>
              <a:t>Là nơi kiểm tra điều kiện chạy vòng lặp.</a:t>
            </a:r>
          </a:p>
        </p:txBody>
      </p:sp>
      <p:sp>
        <p:nvSpPr>
          <p:cNvPr id="22" name="Rectangle 21">
            <a:extLst>
              <a:ext uri="{FF2B5EF4-FFF2-40B4-BE49-F238E27FC236}">
                <a16:creationId xmlns:a16="http://schemas.microsoft.com/office/drawing/2014/main" id="{FD1DB2CB-4C6E-3A21-1E7C-DE70D98134D4}"/>
              </a:ext>
            </a:extLst>
          </p:cNvPr>
          <p:cNvSpPr/>
          <p:nvPr/>
        </p:nvSpPr>
        <p:spPr>
          <a:xfrm>
            <a:off x="5839866" y="3638559"/>
            <a:ext cx="2504993" cy="827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statement3;</a:t>
            </a:r>
          </a:p>
          <a:p>
            <a:pPr algn="ctr"/>
            <a:r>
              <a:rPr lang="en-US" b="1"/>
              <a:t>Là nơi tăng bộ đếm vòng lặp sau khi thao tác xong 1 điều kiện bên trong</a:t>
            </a:r>
          </a:p>
        </p:txBody>
      </p:sp>
      <p:cxnSp>
        <p:nvCxnSpPr>
          <p:cNvPr id="25" name="Straight Arrow Connector 24">
            <a:extLst>
              <a:ext uri="{FF2B5EF4-FFF2-40B4-BE49-F238E27FC236}">
                <a16:creationId xmlns:a16="http://schemas.microsoft.com/office/drawing/2014/main" id="{31CF1D7C-DFB3-D26E-1859-BC0DEC150E89}"/>
              </a:ext>
            </a:extLst>
          </p:cNvPr>
          <p:cNvCxnSpPr/>
          <p:nvPr/>
        </p:nvCxnSpPr>
        <p:spPr>
          <a:xfrm>
            <a:off x="5009990" y="2243738"/>
            <a:ext cx="1360074" cy="0"/>
          </a:xfrm>
          <a:prstGeom prst="straightConnector1">
            <a:avLst/>
          </a:prstGeom>
          <a:ln>
            <a:solidFill>
              <a:schemeClr val="bg1"/>
            </a:solidFill>
            <a:tailEnd type="triangle"/>
          </a:ln>
        </p:spPr>
        <p:style>
          <a:lnRef idx="2">
            <a:schemeClr val="accent3"/>
          </a:lnRef>
          <a:fillRef idx="0">
            <a:schemeClr val="accent3"/>
          </a:fillRef>
          <a:effectRef idx="1">
            <a:schemeClr val="accent3"/>
          </a:effectRef>
          <a:fontRef idx="minor">
            <a:schemeClr val="tx1"/>
          </a:fontRef>
        </p:style>
      </p:cxnSp>
      <p:sp>
        <p:nvSpPr>
          <p:cNvPr id="26" name="Rectangle 25">
            <a:extLst>
              <a:ext uri="{FF2B5EF4-FFF2-40B4-BE49-F238E27FC236}">
                <a16:creationId xmlns:a16="http://schemas.microsoft.com/office/drawing/2014/main" id="{FB47F400-B053-7D2E-5981-A3A5084C2AA7}"/>
              </a:ext>
            </a:extLst>
          </p:cNvPr>
          <p:cNvSpPr/>
          <p:nvPr/>
        </p:nvSpPr>
        <p:spPr>
          <a:xfrm>
            <a:off x="6404646" y="1834041"/>
            <a:ext cx="2128477" cy="827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Code sẽ được thực thi ở trong {} </a:t>
            </a:r>
          </a:p>
        </p:txBody>
      </p:sp>
    </p:spTree>
    <p:extLst>
      <p:ext uri="{BB962C8B-B14F-4D97-AF65-F5344CB8AC3E}">
        <p14:creationId xmlns:p14="http://schemas.microsoft.com/office/powerpoint/2010/main" val="1497948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740FE-8F12-B98B-4E88-939A779692C5}"/>
              </a:ext>
            </a:extLst>
          </p:cNvPr>
          <p:cNvSpPr txBox="1"/>
          <p:nvPr/>
        </p:nvSpPr>
        <p:spPr>
          <a:xfrm>
            <a:off x="2520362" y="353466"/>
            <a:ext cx="3711389" cy="369332"/>
          </a:xfrm>
          <a:prstGeom prst="rect">
            <a:avLst/>
          </a:prstGeom>
          <a:noFill/>
        </p:spPr>
        <p:txBody>
          <a:bodyPr wrap="square" rtlCol="0">
            <a:spAutoFit/>
          </a:bodyPr>
          <a:lstStyle/>
          <a:p>
            <a:pPr algn="ctr"/>
            <a:r>
              <a:rPr lang="en-US" sz="1800" b="1">
                <a:solidFill>
                  <a:schemeClr val="accent3">
                    <a:lumMod val="75000"/>
                  </a:schemeClr>
                </a:solidFill>
              </a:rPr>
              <a:t>5.VÒNG LẶP</a:t>
            </a:r>
          </a:p>
        </p:txBody>
      </p:sp>
      <p:pic>
        <p:nvPicPr>
          <p:cNvPr id="12" name="Picture 11">
            <a:extLst>
              <a:ext uri="{FF2B5EF4-FFF2-40B4-BE49-F238E27FC236}">
                <a16:creationId xmlns:a16="http://schemas.microsoft.com/office/drawing/2014/main" id="{30E9DEDD-3335-4CD8-243A-4058866B7A7A}"/>
              </a:ext>
            </a:extLst>
          </p:cNvPr>
          <p:cNvPicPr>
            <a:picLocks noChangeAspect="1"/>
          </p:cNvPicPr>
          <p:nvPr/>
        </p:nvPicPr>
        <p:blipFill>
          <a:blip r:embed="rId2"/>
          <a:stretch>
            <a:fillRect/>
          </a:stretch>
        </p:blipFill>
        <p:spPr>
          <a:xfrm>
            <a:off x="619048" y="2099685"/>
            <a:ext cx="2815716" cy="2029108"/>
          </a:xfrm>
          <a:prstGeom prst="rect">
            <a:avLst/>
          </a:prstGeom>
        </p:spPr>
      </p:pic>
      <p:sp>
        <p:nvSpPr>
          <p:cNvPr id="13" name="TextBox 12">
            <a:extLst>
              <a:ext uri="{FF2B5EF4-FFF2-40B4-BE49-F238E27FC236}">
                <a16:creationId xmlns:a16="http://schemas.microsoft.com/office/drawing/2014/main" id="{D5DF5B80-B2F8-2317-6294-B9640BFDB7A9}"/>
              </a:ext>
            </a:extLst>
          </p:cNvPr>
          <p:cNvSpPr txBox="1"/>
          <p:nvPr/>
        </p:nvSpPr>
        <p:spPr>
          <a:xfrm>
            <a:off x="619048" y="1329006"/>
            <a:ext cx="3653275" cy="584775"/>
          </a:xfrm>
          <a:prstGeom prst="rect">
            <a:avLst/>
          </a:prstGeom>
          <a:noFill/>
        </p:spPr>
        <p:txBody>
          <a:bodyPr wrap="square" rtlCol="0">
            <a:spAutoFit/>
          </a:bodyPr>
          <a:lstStyle/>
          <a:p>
            <a:r>
              <a:rPr lang="en-US" sz="1600" b="1">
                <a:solidFill>
                  <a:schemeClr val="bg1"/>
                </a:solidFill>
                <a:latin typeface="Times New Roman" panose="02020603050405020304" pitchFamily="18" charset="0"/>
                <a:cs typeface="Times New Roman" panose="02020603050405020304" pitchFamily="18" charset="0"/>
              </a:rPr>
              <a:t>Ví dụ:</a:t>
            </a:r>
          </a:p>
          <a:p>
            <a:r>
              <a:rPr lang="en-US" sz="1600" b="1">
                <a:solidFill>
                  <a:schemeClr val="bg1"/>
                </a:solidFill>
                <a:latin typeface="Times New Roman" panose="02020603050405020304" pitchFamily="18" charset="0"/>
                <a:cs typeface="Times New Roman" panose="02020603050405020304" pitchFamily="18" charset="0"/>
              </a:rPr>
              <a:t>Xuất các giá trị từ 0 -&gt; bé hơn 5</a:t>
            </a:r>
          </a:p>
        </p:txBody>
      </p:sp>
      <p:pic>
        <p:nvPicPr>
          <p:cNvPr id="17" name="Picture 16">
            <a:extLst>
              <a:ext uri="{FF2B5EF4-FFF2-40B4-BE49-F238E27FC236}">
                <a16:creationId xmlns:a16="http://schemas.microsoft.com/office/drawing/2014/main" id="{0F3F53EF-4CAC-15C5-173C-735ADC910901}"/>
              </a:ext>
            </a:extLst>
          </p:cNvPr>
          <p:cNvPicPr>
            <a:picLocks noChangeAspect="1"/>
          </p:cNvPicPr>
          <p:nvPr/>
        </p:nvPicPr>
        <p:blipFill>
          <a:blip r:embed="rId3"/>
          <a:stretch>
            <a:fillRect/>
          </a:stretch>
        </p:blipFill>
        <p:spPr>
          <a:xfrm>
            <a:off x="3434764" y="2099686"/>
            <a:ext cx="837559" cy="2029107"/>
          </a:xfrm>
          <a:prstGeom prst="rect">
            <a:avLst/>
          </a:prstGeom>
        </p:spPr>
      </p:pic>
      <p:pic>
        <p:nvPicPr>
          <p:cNvPr id="19" name="Picture 18">
            <a:extLst>
              <a:ext uri="{FF2B5EF4-FFF2-40B4-BE49-F238E27FC236}">
                <a16:creationId xmlns:a16="http://schemas.microsoft.com/office/drawing/2014/main" id="{8BDD3F1E-C5F3-5FD3-C76C-23219C49AB07}"/>
              </a:ext>
            </a:extLst>
          </p:cNvPr>
          <p:cNvPicPr>
            <a:picLocks noChangeAspect="1"/>
          </p:cNvPicPr>
          <p:nvPr/>
        </p:nvPicPr>
        <p:blipFill>
          <a:blip r:embed="rId4"/>
          <a:stretch>
            <a:fillRect/>
          </a:stretch>
        </p:blipFill>
        <p:spPr>
          <a:xfrm>
            <a:off x="4781772" y="2099685"/>
            <a:ext cx="3115110" cy="2038635"/>
          </a:xfrm>
          <a:prstGeom prst="rect">
            <a:avLst/>
          </a:prstGeom>
        </p:spPr>
      </p:pic>
      <p:sp>
        <p:nvSpPr>
          <p:cNvPr id="20" name="TextBox 19">
            <a:extLst>
              <a:ext uri="{FF2B5EF4-FFF2-40B4-BE49-F238E27FC236}">
                <a16:creationId xmlns:a16="http://schemas.microsoft.com/office/drawing/2014/main" id="{A0BF9441-B154-9B94-DD29-78C6A1A44D40}"/>
              </a:ext>
            </a:extLst>
          </p:cNvPr>
          <p:cNvSpPr txBox="1"/>
          <p:nvPr/>
        </p:nvSpPr>
        <p:spPr>
          <a:xfrm>
            <a:off x="4708009" y="1536807"/>
            <a:ext cx="3188873" cy="338554"/>
          </a:xfrm>
          <a:prstGeom prst="rect">
            <a:avLst/>
          </a:prstGeom>
          <a:noFill/>
        </p:spPr>
        <p:txBody>
          <a:bodyPr wrap="square" rtlCol="0">
            <a:spAutoFit/>
          </a:bodyPr>
          <a:lstStyle/>
          <a:p>
            <a:r>
              <a:rPr lang="en-US" sz="1600" b="1">
                <a:solidFill>
                  <a:schemeClr val="bg1"/>
                </a:solidFill>
                <a:latin typeface="Times New Roman" panose="02020603050405020304" pitchFamily="18" charset="0"/>
                <a:cs typeface="Times New Roman" panose="02020603050405020304" pitchFamily="18" charset="0"/>
              </a:rPr>
              <a:t>Ví dụ:Xuất 5 dấu (*)</a:t>
            </a:r>
          </a:p>
        </p:txBody>
      </p:sp>
      <p:pic>
        <p:nvPicPr>
          <p:cNvPr id="22" name="Picture 21">
            <a:extLst>
              <a:ext uri="{FF2B5EF4-FFF2-40B4-BE49-F238E27FC236}">
                <a16:creationId xmlns:a16="http://schemas.microsoft.com/office/drawing/2014/main" id="{591DA2D8-DC98-9A28-FE04-715F42EBB975}"/>
              </a:ext>
            </a:extLst>
          </p:cNvPr>
          <p:cNvPicPr>
            <a:picLocks noChangeAspect="1"/>
          </p:cNvPicPr>
          <p:nvPr/>
        </p:nvPicPr>
        <p:blipFill>
          <a:blip r:embed="rId5"/>
          <a:stretch>
            <a:fillRect/>
          </a:stretch>
        </p:blipFill>
        <p:spPr>
          <a:xfrm>
            <a:off x="7896882" y="2099684"/>
            <a:ext cx="689850" cy="2038635"/>
          </a:xfrm>
          <a:prstGeom prst="rect">
            <a:avLst/>
          </a:prstGeom>
        </p:spPr>
      </p:pic>
    </p:spTree>
    <p:extLst>
      <p:ext uri="{BB962C8B-B14F-4D97-AF65-F5344CB8AC3E}">
        <p14:creationId xmlns:p14="http://schemas.microsoft.com/office/powerpoint/2010/main" val="3430221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E9ED4A-CD1B-97E9-B3CE-4D4D41420F50}"/>
              </a:ext>
            </a:extLst>
          </p:cNvPr>
          <p:cNvSpPr txBox="1"/>
          <p:nvPr/>
        </p:nvSpPr>
        <p:spPr>
          <a:xfrm>
            <a:off x="2520362" y="353466"/>
            <a:ext cx="3711389" cy="369332"/>
          </a:xfrm>
          <a:prstGeom prst="rect">
            <a:avLst/>
          </a:prstGeom>
          <a:noFill/>
        </p:spPr>
        <p:txBody>
          <a:bodyPr wrap="square" rtlCol="0">
            <a:spAutoFit/>
          </a:bodyPr>
          <a:lstStyle/>
          <a:p>
            <a:pPr algn="ctr"/>
            <a:r>
              <a:rPr lang="en-US" sz="1800" b="1">
                <a:solidFill>
                  <a:schemeClr val="accent3">
                    <a:lumMod val="75000"/>
                  </a:schemeClr>
                </a:solidFill>
              </a:rPr>
              <a:t>5.VÒNG LẶP</a:t>
            </a:r>
          </a:p>
        </p:txBody>
      </p:sp>
      <p:sp>
        <p:nvSpPr>
          <p:cNvPr id="6" name="TextBox 5">
            <a:extLst>
              <a:ext uri="{FF2B5EF4-FFF2-40B4-BE49-F238E27FC236}">
                <a16:creationId xmlns:a16="http://schemas.microsoft.com/office/drawing/2014/main" id="{4066CF7C-2C8A-49EF-55CA-8BDB57781BE2}"/>
              </a:ext>
            </a:extLst>
          </p:cNvPr>
          <p:cNvSpPr txBox="1"/>
          <p:nvPr/>
        </p:nvSpPr>
        <p:spPr>
          <a:xfrm>
            <a:off x="768404" y="1032157"/>
            <a:ext cx="5348088"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b="1"/>
              <a:t>Ta có thể tìm hiểu thêm 2 hàm áp dụng trong vòng lặp là break và continue</a:t>
            </a:r>
          </a:p>
        </p:txBody>
      </p:sp>
      <p:sp>
        <p:nvSpPr>
          <p:cNvPr id="7" name="Oval 6">
            <a:extLst>
              <a:ext uri="{FF2B5EF4-FFF2-40B4-BE49-F238E27FC236}">
                <a16:creationId xmlns:a16="http://schemas.microsoft.com/office/drawing/2014/main" id="{D7B6D51A-6576-29C9-2D40-89852A2FB88F}"/>
              </a:ext>
            </a:extLst>
          </p:cNvPr>
          <p:cNvSpPr/>
          <p:nvPr/>
        </p:nvSpPr>
        <p:spPr>
          <a:xfrm>
            <a:off x="1536806" y="1831680"/>
            <a:ext cx="1559859" cy="629709"/>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C00000"/>
                </a:solidFill>
              </a:rPr>
              <a:t>BREAK</a:t>
            </a:r>
          </a:p>
        </p:txBody>
      </p:sp>
      <p:sp>
        <p:nvSpPr>
          <p:cNvPr id="9" name="Oval 8">
            <a:extLst>
              <a:ext uri="{FF2B5EF4-FFF2-40B4-BE49-F238E27FC236}">
                <a16:creationId xmlns:a16="http://schemas.microsoft.com/office/drawing/2014/main" id="{DAEDF1D5-E300-76BF-B7E8-2BC1619CFBB3}"/>
              </a:ext>
            </a:extLst>
          </p:cNvPr>
          <p:cNvSpPr/>
          <p:nvPr/>
        </p:nvSpPr>
        <p:spPr>
          <a:xfrm>
            <a:off x="5686185" y="1773416"/>
            <a:ext cx="1813433" cy="701302"/>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CONTINUE</a:t>
            </a:r>
          </a:p>
        </p:txBody>
      </p:sp>
      <p:sp>
        <p:nvSpPr>
          <p:cNvPr id="10" name="Rectangle: Rounded Corners 9">
            <a:extLst>
              <a:ext uri="{FF2B5EF4-FFF2-40B4-BE49-F238E27FC236}">
                <a16:creationId xmlns:a16="http://schemas.microsoft.com/office/drawing/2014/main" id="{2E990E63-50FA-F6AE-D05A-392FDAE7DA51}"/>
              </a:ext>
            </a:extLst>
          </p:cNvPr>
          <p:cNvSpPr/>
          <p:nvPr/>
        </p:nvSpPr>
        <p:spPr>
          <a:xfrm>
            <a:off x="868297" y="2682111"/>
            <a:ext cx="3165821" cy="1643999"/>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0"/>
              </a:spcAft>
            </a:pPr>
            <a:r>
              <a:rPr lang="en-US" sz="1600">
                <a:latin typeface="Arial" panose="020B0604020202020204" pitchFamily="34" charset="0"/>
                <a:ea typeface="Arial" panose="020B0604020202020204" pitchFamily="34" charset="0"/>
              </a:rPr>
              <a:t>S</a:t>
            </a:r>
            <a:r>
              <a:rPr lang="vi-VN" sz="1600">
                <a:effectLst/>
                <a:latin typeface="Arial" panose="020B0604020202020204" pitchFamily="34" charset="0"/>
                <a:ea typeface="Arial" panose="020B0604020202020204" pitchFamily="34" charset="0"/>
              </a:rPr>
              <a:t>ử dụng để dừng vòng lặp đột ngột và chuyển đến câu lệnh ngay sau vòng lặp for trước khi vòng lặp kết thúc theo bình thường.</a:t>
            </a:r>
            <a:endParaRPr lang="en-US" sz="1600">
              <a:effectLst/>
              <a:latin typeface="Arial" panose="020B0604020202020204" pitchFamily="34" charset="0"/>
              <a:ea typeface="Arial" panose="020B0604020202020204" pitchFamily="34" charset="0"/>
            </a:endParaRPr>
          </a:p>
        </p:txBody>
      </p:sp>
      <p:sp>
        <p:nvSpPr>
          <p:cNvPr id="11" name="Rectangle: Rounded Corners 10">
            <a:extLst>
              <a:ext uri="{FF2B5EF4-FFF2-40B4-BE49-F238E27FC236}">
                <a16:creationId xmlns:a16="http://schemas.microsoft.com/office/drawing/2014/main" id="{57612F43-D860-C8FA-B968-5A186F1D7702}"/>
              </a:ext>
            </a:extLst>
          </p:cNvPr>
          <p:cNvSpPr/>
          <p:nvPr/>
        </p:nvSpPr>
        <p:spPr>
          <a:xfrm>
            <a:off x="5109881" y="2720926"/>
            <a:ext cx="3388659" cy="1643999"/>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pPr>
            <a:r>
              <a:rPr lang="en-US">
                <a:latin typeface="Arial" panose="020B0604020202020204" pitchFamily="34" charset="0"/>
                <a:ea typeface="Arial" panose="020B0604020202020204" pitchFamily="34" charset="0"/>
              </a:rPr>
              <a:t>S</a:t>
            </a:r>
            <a:r>
              <a:rPr lang="vi-VN">
                <a:effectLst/>
                <a:latin typeface="Arial" panose="020B0604020202020204" pitchFamily="34" charset="0"/>
                <a:ea typeface="Arial" panose="020B0604020202020204" pitchFamily="34" charset="0"/>
              </a:rPr>
              <a:t>ử dụng để bỏ qua lệnh lặp hiện tại của vòng lặp for</a:t>
            </a:r>
            <a:r>
              <a:rPr lang="en-US">
                <a:effectLst/>
                <a:latin typeface="Arial" panose="020B0604020202020204" pitchFamily="34" charset="0"/>
                <a:ea typeface="Arial" panose="020B0604020202020204" pitchFamily="34" charset="0"/>
              </a:rPr>
              <a:t> . Tất cả đoạn lệnh trong for sẽ không được thực hiện và sẽ được chuyển đến bước lặp tiếp theo</a:t>
            </a:r>
          </a:p>
        </p:txBody>
      </p:sp>
    </p:spTree>
    <p:extLst>
      <p:ext uri="{BB962C8B-B14F-4D97-AF65-F5344CB8AC3E}">
        <p14:creationId xmlns:p14="http://schemas.microsoft.com/office/powerpoint/2010/main" val="1840603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96929E-B330-34E8-55AF-D77DC6BA688B}"/>
              </a:ext>
            </a:extLst>
          </p:cNvPr>
          <p:cNvSpPr txBox="1"/>
          <p:nvPr/>
        </p:nvSpPr>
        <p:spPr>
          <a:xfrm>
            <a:off x="2520362" y="353466"/>
            <a:ext cx="3711389" cy="369332"/>
          </a:xfrm>
          <a:prstGeom prst="rect">
            <a:avLst/>
          </a:prstGeom>
          <a:noFill/>
        </p:spPr>
        <p:txBody>
          <a:bodyPr wrap="square" rtlCol="0">
            <a:spAutoFit/>
          </a:bodyPr>
          <a:lstStyle/>
          <a:p>
            <a:pPr algn="ctr"/>
            <a:r>
              <a:rPr lang="en-US" sz="1800" b="1">
                <a:solidFill>
                  <a:schemeClr val="accent3">
                    <a:lumMod val="75000"/>
                  </a:schemeClr>
                </a:solidFill>
              </a:rPr>
              <a:t>5.VÒNG LẶP</a:t>
            </a:r>
          </a:p>
        </p:txBody>
      </p:sp>
      <p:sp>
        <p:nvSpPr>
          <p:cNvPr id="6" name="TextBox 5">
            <a:extLst>
              <a:ext uri="{FF2B5EF4-FFF2-40B4-BE49-F238E27FC236}">
                <a16:creationId xmlns:a16="http://schemas.microsoft.com/office/drawing/2014/main" id="{D842B7AF-70FC-B51F-7E5E-D77403BFFC02}"/>
              </a:ext>
            </a:extLst>
          </p:cNvPr>
          <p:cNvSpPr txBox="1"/>
          <p:nvPr/>
        </p:nvSpPr>
        <p:spPr>
          <a:xfrm>
            <a:off x="875980" y="1183341"/>
            <a:ext cx="3511999" cy="754053"/>
          </a:xfrm>
          <a:prstGeom prst="rect">
            <a:avLst/>
          </a:prstGeom>
          <a:noFill/>
        </p:spPr>
        <p:txBody>
          <a:bodyPr wrap="square" rtlCol="0">
            <a:spAutoFit/>
          </a:bodyPr>
          <a:lstStyle/>
          <a:p>
            <a:r>
              <a:rPr lang="en-US" sz="1500" b="1"/>
              <a:t>Ví dụ :</a:t>
            </a:r>
            <a:br>
              <a:rPr lang="en-US"/>
            </a:br>
            <a:r>
              <a:rPr lang="en-US" b="1"/>
              <a:t>1.Xuất các giá trị từ 0 -&gt; 5 . Nếu như gặp giá trị 3 thì ngừng.</a:t>
            </a:r>
          </a:p>
        </p:txBody>
      </p:sp>
      <p:pic>
        <p:nvPicPr>
          <p:cNvPr id="8" name="Picture 7">
            <a:extLst>
              <a:ext uri="{FF2B5EF4-FFF2-40B4-BE49-F238E27FC236}">
                <a16:creationId xmlns:a16="http://schemas.microsoft.com/office/drawing/2014/main" id="{AB47EDDE-4746-999A-3277-414E55F43004}"/>
              </a:ext>
            </a:extLst>
          </p:cNvPr>
          <p:cNvPicPr>
            <a:picLocks noChangeAspect="1"/>
          </p:cNvPicPr>
          <p:nvPr/>
        </p:nvPicPr>
        <p:blipFill>
          <a:blip r:embed="rId2"/>
          <a:stretch>
            <a:fillRect/>
          </a:stretch>
        </p:blipFill>
        <p:spPr>
          <a:xfrm>
            <a:off x="883663" y="2092872"/>
            <a:ext cx="2389735" cy="2156399"/>
          </a:xfrm>
          <a:prstGeom prst="rect">
            <a:avLst/>
          </a:prstGeom>
        </p:spPr>
      </p:pic>
      <p:pic>
        <p:nvPicPr>
          <p:cNvPr id="10" name="Picture 9">
            <a:extLst>
              <a:ext uri="{FF2B5EF4-FFF2-40B4-BE49-F238E27FC236}">
                <a16:creationId xmlns:a16="http://schemas.microsoft.com/office/drawing/2014/main" id="{CCF028F0-AE6D-36E8-0B8F-5E2F7A85D4BE}"/>
              </a:ext>
            </a:extLst>
          </p:cNvPr>
          <p:cNvPicPr>
            <a:picLocks noChangeAspect="1"/>
          </p:cNvPicPr>
          <p:nvPr/>
        </p:nvPicPr>
        <p:blipFill>
          <a:blip r:embed="rId3"/>
          <a:stretch>
            <a:fillRect/>
          </a:stretch>
        </p:blipFill>
        <p:spPr>
          <a:xfrm>
            <a:off x="3273398" y="2092872"/>
            <a:ext cx="1114581" cy="2156399"/>
          </a:xfrm>
          <a:prstGeom prst="rect">
            <a:avLst/>
          </a:prstGeom>
        </p:spPr>
      </p:pic>
      <p:sp>
        <p:nvSpPr>
          <p:cNvPr id="11" name="TextBox 10">
            <a:extLst>
              <a:ext uri="{FF2B5EF4-FFF2-40B4-BE49-F238E27FC236}">
                <a16:creationId xmlns:a16="http://schemas.microsoft.com/office/drawing/2014/main" id="{3B058110-E9FA-4D89-28AA-37EB45522C6C}"/>
              </a:ext>
            </a:extLst>
          </p:cNvPr>
          <p:cNvSpPr txBox="1"/>
          <p:nvPr/>
        </p:nvSpPr>
        <p:spPr>
          <a:xfrm>
            <a:off x="4610419" y="1414174"/>
            <a:ext cx="3865069" cy="307777"/>
          </a:xfrm>
          <a:prstGeom prst="rect">
            <a:avLst/>
          </a:prstGeom>
          <a:noFill/>
        </p:spPr>
        <p:txBody>
          <a:bodyPr wrap="square" rtlCol="0">
            <a:spAutoFit/>
          </a:bodyPr>
          <a:lstStyle/>
          <a:p>
            <a:r>
              <a:rPr lang="en-US" b="1"/>
              <a:t>2.Xuất các giá trị từ 0 -&gt; 5 . Bỏ qua giá trị 3</a:t>
            </a:r>
          </a:p>
        </p:txBody>
      </p:sp>
      <p:pic>
        <p:nvPicPr>
          <p:cNvPr id="13" name="Picture 12">
            <a:extLst>
              <a:ext uri="{FF2B5EF4-FFF2-40B4-BE49-F238E27FC236}">
                <a16:creationId xmlns:a16="http://schemas.microsoft.com/office/drawing/2014/main" id="{0BC1DA7F-FFA1-288E-9622-DCA8C6870CE5}"/>
              </a:ext>
            </a:extLst>
          </p:cNvPr>
          <p:cNvPicPr>
            <a:picLocks noChangeAspect="1"/>
          </p:cNvPicPr>
          <p:nvPr/>
        </p:nvPicPr>
        <p:blipFill>
          <a:blip r:embed="rId4"/>
          <a:stretch>
            <a:fillRect/>
          </a:stretch>
        </p:blipFill>
        <p:spPr>
          <a:xfrm>
            <a:off x="4687262" y="2092872"/>
            <a:ext cx="2366684" cy="2156399"/>
          </a:xfrm>
          <a:prstGeom prst="rect">
            <a:avLst/>
          </a:prstGeom>
        </p:spPr>
      </p:pic>
      <p:pic>
        <p:nvPicPr>
          <p:cNvPr id="15" name="Picture 14">
            <a:extLst>
              <a:ext uri="{FF2B5EF4-FFF2-40B4-BE49-F238E27FC236}">
                <a16:creationId xmlns:a16="http://schemas.microsoft.com/office/drawing/2014/main" id="{DB3492BC-8332-D561-9E5B-B44D14994134}"/>
              </a:ext>
            </a:extLst>
          </p:cNvPr>
          <p:cNvPicPr>
            <a:picLocks noChangeAspect="1"/>
          </p:cNvPicPr>
          <p:nvPr/>
        </p:nvPicPr>
        <p:blipFill>
          <a:blip r:embed="rId5"/>
          <a:stretch>
            <a:fillRect/>
          </a:stretch>
        </p:blipFill>
        <p:spPr>
          <a:xfrm>
            <a:off x="7053946" y="2092871"/>
            <a:ext cx="1114581" cy="2156399"/>
          </a:xfrm>
          <a:prstGeom prst="rect">
            <a:avLst/>
          </a:prstGeom>
        </p:spPr>
      </p:pic>
    </p:spTree>
    <p:extLst>
      <p:ext uri="{BB962C8B-B14F-4D97-AF65-F5344CB8AC3E}">
        <p14:creationId xmlns:p14="http://schemas.microsoft.com/office/powerpoint/2010/main" val="424002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grpSp>
        <p:nvGrpSpPr>
          <p:cNvPr id="546" name="Google Shape;546;p36"/>
          <p:cNvGrpSpPr/>
          <p:nvPr/>
        </p:nvGrpSpPr>
        <p:grpSpPr>
          <a:xfrm>
            <a:off x="1994675" y="3248650"/>
            <a:ext cx="2392050" cy="586550"/>
            <a:chOff x="5489850" y="1719050"/>
            <a:chExt cx="2392050" cy="586550"/>
          </a:xfrm>
        </p:grpSpPr>
        <p:sp>
          <p:nvSpPr>
            <p:cNvPr id="547" name="Google Shape;547;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6"/>
          <p:cNvGrpSpPr/>
          <p:nvPr/>
        </p:nvGrpSpPr>
        <p:grpSpPr>
          <a:xfrm>
            <a:off x="5863375" y="3248650"/>
            <a:ext cx="2392050" cy="586550"/>
            <a:chOff x="5489850" y="1719050"/>
            <a:chExt cx="2392050" cy="586550"/>
          </a:xfrm>
        </p:grpSpPr>
        <p:sp>
          <p:nvSpPr>
            <p:cNvPr id="550" name="Google Shape;550;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5891200" y="1893750"/>
            <a:ext cx="2392050" cy="586550"/>
            <a:chOff x="5489850" y="1719050"/>
            <a:chExt cx="2392050" cy="586550"/>
          </a:xfrm>
        </p:grpSpPr>
        <p:sp>
          <p:nvSpPr>
            <p:cNvPr id="553" name="Google Shape;553;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6"/>
          <p:cNvGrpSpPr/>
          <p:nvPr/>
        </p:nvGrpSpPr>
        <p:grpSpPr>
          <a:xfrm>
            <a:off x="1950800" y="1893750"/>
            <a:ext cx="2392050" cy="586550"/>
            <a:chOff x="5489850" y="1719050"/>
            <a:chExt cx="2392050" cy="586550"/>
          </a:xfrm>
        </p:grpSpPr>
        <p:sp>
          <p:nvSpPr>
            <p:cNvPr id="556" name="Google Shape;556;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6"/>
          <p:cNvSpPr/>
          <p:nvPr/>
        </p:nvSpPr>
        <p:spPr>
          <a:xfrm>
            <a:off x="4707075" y="3247613"/>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4723363" y="1840988"/>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808425" y="3247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808438" y="1840988"/>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txBox="1">
            <a:spLocks noGrp="1"/>
          </p:cNvSpPr>
          <p:nvPr>
            <p:ph type="title"/>
          </p:nvPr>
        </p:nvSpPr>
        <p:spPr>
          <a:xfrm>
            <a:off x="2240456" y="1985865"/>
            <a:ext cx="18837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bg1">
                    <a:lumMod val="90000"/>
                    <a:lumOff val="10000"/>
                  </a:schemeClr>
                </a:solidFill>
              </a:rPr>
              <a:t>Khái quát</a:t>
            </a:r>
            <a:endParaRPr>
              <a:solidFill>
                <a:schemeClr val="bg1">
                  <a:lumMod val="90000"/>
                  <a:lumOff val="10000"/>
                </a:schemeClr>
              </a:solidFill>
            </a:endParaRPr>
          </a:p>
        </p:txBody>
      </p:sp>
      <p:sp>
        <p:nvSpPr>
          <p:cNvPr id="564" name="Google Shape;564;p36"/>
          <p:cNvSpPr txBox="1">
            <a:spLocks noGrp="1"/>
          </p:cNvSpPr>
          <p:nvPr>
            <p:ph type="title" idx="2"/>
          </p:nvPr>
        </p:nvSpPr>
        <p:spPr>
          <a:xfrm rot="1296">
            <a:off x="4795982" y="3370397"/>
            <a:ext cx="795600" cy="5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65" name="Google Shape;565;p36"/>
          <p:cNvSpPr txBox="1">
            <a:spLocks noGrp="1"/>
          </p:cNvSpPr>
          <p:nvPr>
            <p:ph type="title" idx="3"/>
          </p:nvPr>
        </p:nvSpPr>
        <p:spPr>
          <a:xfrm>
            <a:off x="881056" y="3370847"/>
            <a:ext cx="795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72" name="Google Shape;572;p36"/>
          <p:cNvSpPr txBox="1">
            <a:spLocks noGrp="1"/>
          </p:cNvSpPr>
          <p:nvPr>
            <p:ph type="title" idx="13"/>
          </p:nvPr>
        </p:nvSpPr>
        <p:spPr>
          <a:xfrm rot="1296">
            <a:off x="4795981" y="1964342"/>
            <a:ext cx="795600" cy="5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73" name="Google Shape;573;p36"/>
          <p:cNvSpPr txBox="1">
            <a:spLocks noGrp="1"/>
          </p:cNvSpPr>
          <p:nvPr>
            <p:ph type="title" idx="14"/>
          </p:nvPr>
        </p:nvSpPr>
        <p:spPr>
          <a:xfrm rot="1302">
            <a:off x="882700" y="1964200"/>
            <a:ext cx="792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74" name="Google Shape;574;p36"/>
          <p:cNvSpPr txBox="1">
            <a:spLocks noGrp="1"/>
          </p:cNvSpPr>
          <p:nvPr>
            <p:ph type="title" idx="15"/>
          </p:nvPr>
        </p:nvSpPr>
        <p:spPr>
          <a:xfrm>
            <a:off x="2671683" y="753527"/>
            <a:ext cx="3729466" cy="8767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000">
                <a:solidFill>
                  <a:schemeClr val="bg2">
                    <a:lumMod val="75000"/>
                  </a:schemeClr>
                </a:solidFill>
              </a:rPr>
              <a:t>Golang</a:t>
            </a:r>
          </a:p>
        </p:txBody>
      </p:sp>
      <p:sp>
        <p:nvSpPr>
          <p:cNvPr id="10" name="TextBox 9">
            <a:extLst>
              <a:ext uri="{FF2B5EF4-FFF2-40B4-BE49-F238E27FC236}">
                <a16:creationId xmlns:a16="http://schemas.microsoft.com/office/drawing/2014/main" id="{8DF4D093-5588-D934-6901-1BF2479EADD0}"/>
              </a:ext>
            </a:extLst>
          </p:cNvPr>
          <p:cNvSpPr txBox="1"/>
          <p:nvPr/>
        </p:nvSpPr>
        <p:spPr>
          <a:xfrm>
            <a:off x="2543764" y="379534"/>
            <a:ext cx="3857385" cy="400110"/>
          </a:xfrm>
          <a:prstGeom prst="rect">
            <a:avLst/>
          </a:prstGeom>
          <a:noFill/>
        </p:spPr>
        <p:txBody>
          <a:bodyPr wrap="square" rtlCol="0">
            <a:spAutoFit/>
          </a:bodyPr>
          <a:lstStyle/>
          <a:p>
            <a:pPr algn="ctr"/>
            <a:r>
              <a:rPr lang="en-US" sz="2000" b="1">
                <a:solidFill>
                  <a:schemeClr val="accent3">
                    <a:lumMod val="75000"/>
                  </a:schemeClr>
                </a:solidFill>
              </a:rPr>
              <a:t>MỤC LỤC</a:t>
            </a:r>
          </a:p>
        </p:txBody>
      </p:sp>
      <p:sp>
        <p:nvSpPr>
          <p:cNvPr id="11" name="Google Shape;562;p36">
            <a:extLst>
              <a:ext uri="{FF2B5EF4-FFF2-40B4-BE49-F238E27FC236}">
                <a16:creationId xmlns:a16="http://schemas.microsoft.com/office/drawing/2014/main" id="{8231D00C-AD91-EA60-DDDF-4477D36F16CF}"/>
              </a:ext>
            </a:extLst>
          </p:cNvPr>
          <p:cNvSpPr txBox="1">
            <a:spLocks/>
          </p:cNvSpPr>
          <p:nvPr/>
        </p:nvSpPr>
        <p:spPr>
          <a:xfrm>
            <a:off x="6026990" y="2021850"/>
            <a:ext cx="188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R="0" lvl="1"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R="0" lvl="2"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R="0" lvl="3"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R="0" lvl="4"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R="0" lvl="5"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R="0" lvl="6"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R="0" lvl="7"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R="0" lvl="8"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r>
              <a:rPr lang="en-US">
                <a:solidFill>
                  <a:schemeClr val="bg1">
                    <a:lumMod val="90000"/>
                    <a:lumOff val="10000"/>
                  </a:schemeClr>
                </a:solidFill>
              </a:rPr>
              <a:t>	</a:t>
            </a:r>
          </a:p>
        </p:txBody>
      </p:sp>
      <p:sp>
        <p:nvSpPr>
          <p:cNvPr id="14" name="Google Shape;562;p36">
            <a:extLst>
              <a:ext uri="{FF2B5EF4-FFF2-40B4-BE49-F238E27FC236}">
                <a16:creationId xmlns:a16="http://schemas.microsoft.com/office/drawing/2014/main" id="{5F74B7EC-4537-B467-175F-F3F58C475C02}"/>
              </a:ext>
            </a:extLst>
          </p:cNvPr>
          <p:cNvSpPr txBox="1">
            <a:spLocks/>
          </p:cNvSpPr>
          <p:nvPr/>
        </p:nvSpPr>
        <p:spPr>
          <a:xfrm>
            <a:off x="2161100" y="3312700"/>
            <a:ext cx="188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R="0" lvl="1"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R="0" lvl="2"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R="0" lvl="3"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R="0" lvl="4"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R="0" lvl="5"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R="0" lvl="6"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R="0" lvl="7"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R="0" lvl="8"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r>
              <a:rPr lang="en-US">
                <a:solidFill>
                  <a:schemeClr val="bg1">
                    <a:lumMod val="90000"/>
                    <a:lumOff val="10000"/>
                  </a:schemeClr>
                </a:solidFill>
              </a:rPr>
              <a:t>Câu lệnh</a:t>
            </a:r>
          </a:p>
        </p:txBody>
      </p:sp>
      <p:sp>
        <p:nvSpPr>
          <p:cNvPr id="15" name="Google Shape;562;p36">
            <a:extLst>
              <a:ext uri="{FF2B5EF4-FFF2-40B4-BE49-F238E27FC236}">
                <a16:creationId xmlns:a16="http://schemas.microsoft.com/office/drawing/2014/main" id="{13FF3ADB-0608-67DE-1C69-E91A1E7C7F22}"/>
              </a:ext>
            </a:extLst>
          </p:cNvPr>
          <p:cNvSpPr txBox="1">
            <a:spLocks/>
          </p:cNvSpPr>
          <p:nvPr/>
        </p:nvSpPr>
        <p:spPr>
          <a:xfrm>
            <a:off x="6189250" y="1987844"/>
            <a:ext cx="188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R="0" lvl="1"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R="0" lvl="2"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R="0" lvl="3"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R="0" lvl="4"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R="0" lvl="5"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R="0" lvl="6"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R="0" lvl="7"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R="0" lvl="8"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r>
              <a:rPr lang="en-US">
                <a:solidFill>
                  <a:schemeClr val="bg1">
                    <a:lumMod val="90000"/>
                    <a:lumOff val="10000"/>
                  </a:schemeClr>
                </a:solidFill>
              </a:rPr>
              <a:t>So sánh</a:t>
            </a:r>
          </a:p>
        </p:txBody>
      </p:sp>
      <p:sp>
        <p:nvSpPr>
          <p:cNvPr id="16" name="Google Shape;562;p36">
            <a:extLst>
              <a:ext uri="{FF2B5EF4-FFF2-40B4-BE49-F238E27FC236}">
                <a16:creationId xmlns:a16="http://schemas.microsoft.com/office/drawing/2014/main" id="{E9718C8B-6CEE-55C7-6748-53328384DB3E}"/>
              </a:ext>
            </a:extLst>
          </p:cNvPr>
          <p:cNvSpPr txBox="1">
            <a:spLocks/>
          </p:cNvSpPr>
          <p:nvPr/>
        </p:nvSpPr>
        <p:spPr>
          <a:xfrm>
            <a:off x="6073675" y="3404825"/>
            <a:ext cx="188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R="0" lvl="1"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R="0" lvl="2"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R="0" lvl="3"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R="0" lvl="4"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R="0" lvl="5"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R="0" lvl="6"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R="0" lvl="7"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R="0" lvl="8" algn="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r>
              <a:rPr lang="en-US">
                <a:solidFill>
                  <a:schemeClr val="bg1">
                    <a:lumMod val="90000"/>
                    <a:lumOff val="10000"/>
                  </a:schemeClr>
                </a:solidFill>
              </a:rPr>
              <a:t>Demo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51"/>
          <p:cNvSpPr/>
          <p:nvPr/>
        </p:nvSpPr>
        <p:spPr>
          <a:xfrm>
            <a:off x="816725" y="169457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73" name="Google Shape;873;p51"/>
          <p:cNvSpPr txBox="1">
            <a:spLocks noGrp="1"/>
          </p:cNvSpPr>
          <p:nvPr>
            <p:ph type="title"/>
          </p:nvPr>
        </p:nvSpPr>
        <p:spPr>
          <a:xfrm>
            <a:off x="719992" y="2295432"/>
            <a:ext cx="3070200" cy="1099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a:solidFill>
                  <a:schemeClr val="lt1"/>
                </a:solidFill>
              </a:rPr>
              <a:t>6.HÀM(Function)</a:t>
            </a:r>
            <a:endParaRPr sz="2500">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88662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570B84-3472-4F6C-6380-05952AF89171}"/>
              </a:ext>
            </a:extLst>
          </p:cNvPr>
          <p:cNvSpPr txBox="1"/>
          <p:nvPr/>
        </p:nvSpPr>
        <p:spPr>
          <a:xfrm>
            <a:off x="2520362" y="353466"/>
            <a:ext cx="3711389" cy="400110"/>
          </a:xfrm>
          <a:prstGeom prst="rect">
            <a:avLst/>
          </a:prstGeom>
          <a:noFill/>
        </p:spPr>
        <p:txBody>
          <a:bodyPr wrap="square" rtlCol="0">
            <a:spAutoFit/>
          </a:bodyPr>
          <a:lstStyle/>
          <a:p>
            <a:pPr algn="ctr"/>
            <a:r>
              <a:rPr lang="en-US" sz="2000" b="1">
                <a:solidFill>
                  <a:schemeClr val="accent3">
                    <a:lumMod val="75000"/>
                  </a:schemeClr>
                </a:solidFill>
              </a:rPr>
              <a:t>6.HÀM</a:t>
            </a:r>
          </a:p>
        </p:txBody>
      </p:sp>
      <p:sp>
        <p:nvSpPr>
          <p:cNvPr id="7" name="TextBox 6">
            <a:extLst>
              <a:ext uri="{FF2B5EF4-FFF2-40B4-BE49-F238E27FC236}">
                <a16:creationId xmlns:a16="http://schemas.microsoft.com/office/drawing/2014/main" id="{43817133-A11D-F906-EF83-40D47FF4531F}"/>
              </a:ext>
            </a:extLst>
          </p:cNvPr>
          <p:cNvSpPr txBox="1"/>
          <p:nvPr/>
        </p:nvSpPr>
        <p:spPr>
          <a:xfrm>
            <a:off x="760719" y="1006609"/>
            <a:ext cx="5225143"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a:scene3d>
            <a:camera prst="orthographicFront"/>
            <a:lightRig rig="threePt" dir="t"/>
          </a:scene3d>
          <a:sp3d>
            <a:bevelT/>
          </a:sp3d>
        </p:spPr>
        <p:txBody>
          <a:bodyPr wrap="square" rtlCol="0">
            <a:spAutoFit/>
          </a:bodyPr>
          <a:lstStyle/>
          <a:p>
            <a:r>
              <a:rPr lang="vi-VN" sz="1800" i="1">
                <a:solidFill>
                  <a:srgbClr val="252525"/>
                </a:solidFill>
                <a:effectLst/>
                <a:latin typeface="+mj-lt"/>
              </a:rPr>
              <a:t>Hàm là một khối các câu lệnh có thể được sử dụng lặp đi lặp lại trong một chương trình.</a:t>
            </a:r>
            <a:endParaRPr lang="en-US" sz="1800" i="1">
              <a:effectLst/>
              <a:latin typeface="+mj-lt"/>
              <a:ea typeface="Arial" panose="020B0604020202020204" pitchFamily="34" charset="0"/>
            </a:endParaRPr>
          </a:p>
        </p:txBody>
      </p:sp>
      <p:sp>
        <p:nvSpPr>
          <p:cNvPr id="2" name="TextBox 1">
            <a:extLst>
              <a:ext uri="{FF2B5EF4-FFF2-40B4-BE49-F238E27FC236}">
                <a16:creationId xmlns:a16="http://schemas.microsoft.com/office/drawing/2014/main" id="{6EF79C80-8B93-BFB2-02D5-C74DC4E4F92F}"/>
              </a:ext>
            </a:extLst>
          </p:cNvPr>
          <p:cNvSpPr txBox="1"/>
          <p:nvPr/>
        </p:nvSpPr>
        <p:spPr>
          <a:xfrm>
            <a:off x="760719" y="1784166"/>
            <a:ext cx="5225143" cy="800219"/>
          </a:xfrm>
          <a:prstGeom prst="rect">
            <a:avLst/>
          </a:prstGeom>
          <a:noFill/>
        </p:spPr>
        <p:txBody>
          <a:bodyPr wrap="square" rtlCol="0">
            <a:spAutoFit/>
          </a:bodyPr>
          <a:lstStyle/>
          <a:p>
            <a:r>
              <a:rPr lang="en-US" b="1"/>
              <a:t>Cú pháp : </a:t>
            </a:r>
          </a:p>
          <a:p>
            <a:r>
              <a:rPr lang="vi-VN" sz="1800" b="1">
                <a:solidFill>
                  <a:srgbClr val="FFFF00"/>
                </a:solidFill>
                <a:effectLst/>
                <a:latin typeface="Arial" panose="020B0604020202020204" pitchFamily="34" charset="0"/>
              </a:rPr>
              <a:t>func &lt;tên hàm&gt; &lt;signature&gt; &lt;thân hàm&gt;</a:t>
            </a:r>
            <a:endParaRPr lang="en-US" sz="1800" b="1">
              <a:solidFill>
                <a:srgbClr val="FFFF00"/>
              </a:solidFill>
              <a:effectLst/>
              <a:latin typeface="Arial" panose="020B0604020202020204" pitchFamily="34" charset="0"/>
            </a:endParaRPr>
          </a:p>
          <a:p>
            <a:endParaRPr lang="en-US"/>
          </a:p>
        </p:txBody>
      </p:sp>
      <p:pic>
        <p:nvPicPr>
          <p:cNvPr id="13" name="Picture 12">
            <a:extLst>
              <a:ext uri="{FF2B5EF4-FFF2-40B4-BE49-F238E27FC236}">
                <a16:creationId xmlns:a16="http://schemas.microsoft.com/office/drawing/2014/main" id="{09772397-4BC5-552A-DAC2-37494D77BE09}"/>
              </a:ext>
            </a:extLst>
          </p:cNvPr>
          <p:cNvPicPr>
            <a:picLocks noChangeAspect="1"/>
          </p:cNvPicPr>
          <p:nvPr/>
        </p:nvPicPr>
        <p:blipFill>
          <a:blip r:embed="rId2"/>
          <a:stretch>
            <a:fillRect/>
          </a:stretch>
        </p:blipFill>
        <p:spPr>
          <a:xfrm>
            <a:off x="823063" y="2571750"/>
            <a:ext cx="3249475" cy="2063371"/>
          </a:xfrm>
          <a:prstGeom prst="rect">
            <a:avLst/>
          </a:prstGeom>
        </p:spPr>
      </p:pic>
      <p:cxnSp>
        <p:nvCxnSpPr>
          <p:cNvPr id="15" name="Straight Arrow Connector 14">
            <a:extLst>
              <a:ext uri="{FF2B5EF4-FFF2-40B4-BE49-F238E27FC236}">
                <a16:creationId xmlns:a16="http://schemas.microsoft.com/office/drawing/2014/main" id="{F3B22C45-5259-3955-AC7E-861C2666E499}"/>
              </a:ext>
            </a:extLst>
          </p:cNvPr>
          <p:cNvCxnSpPr/>
          <p:nvPr/>
        </p:nvCxnSpPr>
        <p:spPr>
          <a:xfrm flipV="1">
            <a:off x="2239896" y="2723295"/>
            <a:ext cx="2789304" cy="614723"/>
          </a:xfrm>
          <a:prstGeom prst="straightConnector1">
            <a:avLst/>
          </a:prstGeom>
          <a:ln>
            <a:solidFill>
              <a:schemeClr val="bg1"/>
            </a:solidFill>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AD59FF04-5978-FAFF-6A3A-556C0673F80F}"/>
              </a:ext>
            </a:extLst>
          </p:cNvPr>
          <p:cNvCxnSpPr>
            <a:cxnSpLocks/>
          </p:cNvCxnSpPr>
          <p:nvPr/>
        </p:nvCxnSpPr>
        <p:spPr>
          <a:xfrm flipV="1">
            <a:off x="1782696" y="3603435"/>
            <a:ext cx="3434763" cy="383257"/>
          </a:xfrm>
          <a:prstGeom prst="straightConnector1">
            <a:avLst/>
          </a:prstGeom>
          <a:ln>
            <a:solidFill>
              <a:schemeClr val="bg1"/>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18" name="Rectangle: Rounded Corners 17">
            <a:extLst>
              <a:ext uri="{FF2B5EF4-FFF2-40B4-BE49-F238E27FC236}">
                <a16:creationId xmlns:a16="http://schemas.microsoft.com/office/drawing/2014/main" id="{519C1267-B1D8-4C31-85E7-10DDA082ED70}"/>
              </a:ext>
            </a:extLst>
          </p:cNvPr>
          <p:cNvSpPr/>
          <p:nvPr/>
        </p:nvSpPr>
        <p:spPr>
          <a:xfrm>
            <a:off x="5125251" y="2447578"/>
            <a:ext cx="3195686" cy="64633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Hàm được khởi tạo</a:t>
            </a:r>
          </a:p>
        </p:txBody>
      </p:sp>
      <p:sp>
        <p:nvSpPr>
          <p:cNvPr id="19" name="Rectangle: Rounded Corners 18">
            <a:extLst>
              <a:ext uri="{FF2B5EF4-FFF2-40B4-BE49-F238E27FC236}">
                <a16:creationId xmlns:a16="http://schemas.microsoft.com/office/drawing/2014/main" id="{4D99720C-2CEA-E0E5-179C-EE741405CF9A}"/>
              </a:ext>
            </a:extLst>
          </p:cNvPr>
          <p:cNvSpPr/>
          <p:nvPr/>
        </p:nvSpPr>
        <p:spPr>
          <a:xfrm>
            <a:off x="5217459" y="3358255"/>
            <a:ext cx="3249474" cy="64633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Hàm main thực thi (Bắt buộc phải có)</a:t>
            </a:r>
          </a:p>
        </p:txBody>
      </p:sp>
    </p:spTree>
    <p:extLst>
      <p:ext uri="{BB962C8B-B14F-4D97-AF65-F5344CB8AC3E}">
        <p14:creationId xmlns:p14="http://schemas.microsoft.com/office/powerpoint/2010/main" val="651821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BCD76E-FAEF-4081-96E8-F4647C75F6B3}"/>
              </a:ext>
            </a:extLst>
          </p:cNvPr>
          <p:cNvSpPr txBox="1"/>
          <p:nvPr/>
        </p:nvSpPr>
        <p:spPr>
          <a:xfrm>
            <a:off x="2520362" y="353466"/>
            <a:ext cx="3711389" cy="400110"/>
          </a:xfrm>
          <a:prstGeom prst="rect">
            <a:avLst/>
          </a:prstGeom>
          <a:noFill/>
        </p:spPr>
        <p:txBody>
          <a:bodyPr wrap="square" rtlCol="0">
            <a:spAutoFit/>
          </a:bodyPr>
          <a:lstStyle/>
          <a:p>
            <a:pPr algn="ctr"/>
            <a:r>
              <a:rPr lang="en-US" sz="2000" b="1">
                <a:solidFill>
                  <a:schemeClr val="accent3">
                    <a:lumMod val="75000"/>
                  </a:schemeClr>
                </a:solidFill>
              </a:rPr>
              <a:t>6.HÀM</a:t>
            </a:r>
          </a:p>
        </p:txBody>
      </p:sp>
      <p:sp>
        <p:nvSpPr>
          <p:cNvPr id="6" name="Rectangle 5">
            <a:extLst>
              <a:ext uri="{FF2B5EF4-FFF2-40B4-BE49-F238E27FC236}">
                <a16:creationId xmlns:a16="http://schemas.microsoft.com/office/drawing/2014/main" id="{538B8B25-9F3A-5821-5515-6A194F3D6697}"/>
              </a:ext>
            </a:extLst>
          </p:cNvPr>
          <p:cNvSpPr/>
          <p:nvPr/>
        </p:nvSpPr>
        <p:spPr>
          <a:xfrm>
            <a:off x="868294" y="1052712"/>
            <a:ext cx="1575227" cy="745352"/>
          </a:xfrm>
          <a:prstGeom prst="rect">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Tham số &amp; đối số</a:t>
            </a:r>
          </a:p>
        </p:txBody>
      </p:sp>
      <p:sp>
        <p:nvSpPr>
          <p:cNvPr id="9" name="Rectangle 8">
            <a:extLst>
              <a:ext uri="{FF2B5EF4-FFF2-40B4-BE49-F238E27FC236}">
                <a16:creationId xmlns:a16="http://schemas.microsoft.com/office/drawing/2014/main" id="{8D93A129-8458-86EF-3C29-6BAFD9391AD6}"/>
              </a:ext>
            </a:extLst>
          </p:cNvPr>
          <p:cNvSpPr/>
          <p:nvPr/>
        </p:nvSpPr>
        <p:spPr>
          <a:xfrm>
            <a:off x="883663" y="2272549"/>
            <a:ext cx="1575227" cy="745352"/>
          </a:xfrm>
          <a:prstGeom prst="rect">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Hàm trả trị</a:t>
            </a:r>
          </a:p>
        </p:txBody>
      </p:sp>
      <p:sp>
        <p:nvSpPr>
          <p:cNvPr id="12" name="Rectangle 11">
            <a:extLst>
              <a:ext uri="{FF2B5EF4-FFF2-40B4-BE49-F238E27FC236}">
                <a16:creationId xmlns:a16="http://schemas.microsoft.com/office/drawing/2014/main" id="{8801478E-AF97-C98F-96D0-C69CE07F0907}"/>
              </a:ext>
            </a:extLst>
          </p:cNvPr>
          <p:cNvSpPr/>
          <p:nvPr/>
        </p:nvSpPr>
        <p:spPr>
          <a:xfrm>
            <a:off x="868295" y="3603810"/>
            <a:ext cx="1575227" cy="745352"/>
          </a:xfrm>
          <a:prstGeom prst="rect">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Hàm đệ quy</a:t>
            </a:r>
          </a:p>
        </p:txBody>
      </p:sp>
      <p:cxnSp>
        <p:nvCxnSpPr>
          <p:cNvPr id="15" name="Straight Arrow Connector 14">
            <a:extLst>
              <a:ext uri="{FF2B5EF4-FFF2-40B4-BE49-F238E27FC236}">
                <a16:creationId xmlns:a16="http://schemas.microsoft.com/office/drawing/2014/main" id="{3EAF00FD-47D3-A46C-D9A9-52CCA094C0B8}"/>
              </a:ext>
            </a:extLst>
          </p:cNvPr>
          <p:cNvCxnSpPr>
            <a:cxnSpLocks/>
          </p:cNvCxnSpPr>
          <p:nvPr/>
        </p:nvCxnSpPr>
        <p:spPr>
          <a:xfrm>
            <a:off x="2597203" y="1383126"/>
            <a:ext cx="2720148" cy="1188624"/>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27820D00-DE2C-A6CB-27D3-E8680BC72386}"/>
              </a:ext>
            </a:extLst>
          </p:cNvPr>
          <p:cNvCxnSpPr>
            <a:cxnSpLocks/>
          </p:cNvCxnSpPr>
          <p:nvPr/>
        </p:nvCxnSpPr>
        <p:spPr>
          <a:xfrm>
            <a:off x="2458890" y="2650989"/>
            <a:ext cx="2873828" cy="0"/>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37C40833-3997-C540-2425-9EB60EBBA90F}"/>
              </a:ext>
            </a:extLst>
          </p:cNvPr>
          <p:cNvCxnSpPr>
            <a:cxnSpLocks/>
            <a:stCxn id="12" idx="3"/>
          </p:cNvCxnSpPr>
          <p:nvPr/>
        </p:nvCxnSpPr>
        <p:spPr>
          <a:xfrm flipV="1">
            <a:off x="2443522" y="2756649"/>
            <a:ext cx="2889196" cy="1219837"/>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24" name="Oval 23">
            <a:extLst>
              <a:ext uri="{FF2B5EF4-FFF2-40B4-BE49-F238E27FC236}">
                <a16:creationId xmlns:a16="http://schemas.microsoft.com/office/drawing/2014/main" id="{553FDA97-8298-4EF3-B7B4-673A1C8619EC}"/>
              </a:ext>
            </a:extLst>
          </p:cNvPr>
          <p:cNvSpPr/>
          <p:nvPr/>
        </p:nvSpPr>
        <p:spPr>
          <a:xfrm>
            <a:off x="5401876" y="1811509"/>
            <a:ext cx="2720148" cy="1667432"/>
          </a:xfrm>
          <a:prstGeom prst="ellipse">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THAM KHẢO THÊM</a:t>
            </a:r>
            <a:br>
              <a:rPr lang="en-US"/>
            </a:br>
            <a:r>
              <a:rPr lang="en-US"/>
              <a:t>(Tương tự C++)</a:t>
            </a:r>
          </a:p>
        </p:txBody>
      </p:sp>
    </p:spTree>
    <p:extLst>
      <p:ext uri="{BB962C8B-B14F-4D97-AF65-F5344CB8AC3E}">
        <p14:creationId xmlns:p14="http://schemas.microsoft.com/office/powerpoint/2010/main" val="4054427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51"/>
          <p:cNvSpPr/>
          <p:nvPr/>
        </p:nvSpPr>
        <p:spPr>
          <a:xfrm>
            <a:off x="815609" y="172985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73" name="Google Shape;873;p51"/>
          <p:cNvSpPr txBox="1">
            <a:spLocks noGrp="1"/>
          </p:cNvSpPr>
          <p:nvPr>
            <p:ph type="title"/>
          </p:nvPr>
        </p:nvSpPr>
        <p:spPr>
          <a:xfrm>
            <a:off x="719992" y="2412743"/>
            <a:ext cx="3070200" cy="1099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a:solidFill>
                  <a:schemeClr val="lt1"/>
                </a:solidFill>
              </a:rPr>
              <a:t>7.MẢNG &amp; SLICE</a:t>
            </a:r>
            <a:endParaRPr sz="2500">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39725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7A76EB-EAB8-980B-7BA8-0D333968AC13}"/>
              </a:ext>
            </a:extLst>
          </p:cNvPr>
          <p:cNvSpPr txBox="1"/>
          <p:nvPr/>
        </p:nvSpPr>
        <p:spPr>
          <a:xfrm>
            <a:off x="2520362" y="353466"/>
            <a:ext cx="3711389" cy="400110"/>
          </a:xfrm>
          <a:prstGeom prst="rect">
            <a:avLst/>
          </a:prstGeom>
          <a:noFill/>
        </p:spPr>
        <p:txBody>
          <a:bodyPr wrap="square" rtlCol="0">
            <a:spAutoFit/>
          </a:bodyPr>
          <a:lstStyle/>
          <a:p>
            <a:pPr algn="ctr"/>
            <a:r>
              <a:rPr lang="en-US" sz="2000" b="1">
                <a:solidFill>
                  <a:schemeClr val="accent3">
                    <a:lumMod val="75000"/>
                  </a:schemeClr>
                </a:solidFill>
              </a:rPr>
              <a:t>7.MẢNG &amp; SLICE</a:t>
            </a:r>
          </a:p>
        </p:txBody>
      </p:sp>
      <p:sp>
        <p:nvSpPr>
          <p:cNvPr id="5" name="Rectangle: Rounded Corners 4">
            <a:extLst>
              <a:ext uri="{FF2B5EF4-FFF2-40B4-BE49-F238E27FC236}">
                <a16:creationId xmlns:a16="http://schemas.microsoft.com/office/drawing/2014/main" id="{5140C072-756A-0D07-4409-66687B3E1ADD}"/>
              </a:ext>
            </a:extLst>
          </p:cNvPr>
          <p:cNvSpPr/>
          <p:nvPr/>
        </p:nvSpPr>
        <p:spPr>
          <a:xfrm>
            <a:off x="791456" y="1075765"/>
            <a:ext cx="4963885" cy="799140"/>
          </a:xfrm>
          <a:prstGeom prst="roundRect">
            <a:avLst/>
          </a:prstGeom>
          <a:gradFill>
            <a:gsLst>
              <a:gs pos="7000">
                <a:schemeClr val="bg2">
                  <a:lumMod val="20000"/>
                  <a:lumOff val="80000"/>
                </a:schemeClr>
              </a:gs>
              <a:gs pos="100000">
                <a:srgbClr val="78A6DD"/>
              </a:gs>
              <a:gs pos="100000">
                <a:schemeClr val="tx2">
                  <a:lumMod val="40000"/>
                  <a:lumOff val="60000"/>
                </a:schemeClr>
              </a:gs>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a:effectLst/>
                <a:latin typeface="+mj-lt"/>
                <a:ea typeface="Arial" panose="020B0604020202020204" pitchFamily="34" charset="0"/>
              </a:rPr>
              <a:t>MẢNG là tập hợp các phần tử có cùng một kiểu dữ liệu Có nhiều cách khác nhau để khai báo 1 mảng</a:t>
            </a:r>
            <a:r>
              <a:rPr lang="en-US" sz="1600" b="1">
                <a:effectLst/>
                <a:latin typeface="+mj-lt"/>
                <a:ea typeface="Arial" panose="020B0604020202020204" pitchFamily="34" charset="0"/>
              </a:rPr>
              <a:t>.</a:t>
            </a:r>
          </a:p>
          <a:p>
            <a:endParaRPr lang="en-US" sz="1600" b="1">
              <a:latin typeface="+mj-lt"/>
            </a:endParaRPr>
          </a:p>
        </p:txBody>
      </p:sp>
      <p:sp>
        <p:nvSpPr>
          <p:cNvPr id="13" name="TextBox 12">
            <a:extLst>
              <a:ext uri="{FF2B5EF4-FFF2-40B4-BE49-F238E27FC236}">
                <a16:creationId xmlns:a16="http://schemas.microsoft.com/office/drawing/2014/main" id="{84EC9488-06EA-89CA-60D2-66F30179BA42}"/>
              </a:ext>
            </a:extLst>
          </p:cNvPr>
          <p:cNvSpPr txBox="1"/>
          <p:nvPr/>
        </p:nvSpPr>
        <p:spPr>
          <a:xfrm>
            <a:off x="791456" y="2076805"/>
            <a:ext cx="1882588" cy="1979709"/>
          </a:xfrm>
          <a:prstGeom prst="rect">
            <a:avLst/>
          </a:prstGeom>
          <a:gradFill>
            <a:gsLst>
              <a:gs pos="100000">
                <a:schemeClr val="bg2">
                  <a:lumMod val="20000"/>
                  <a:lumOff val="80000"/>
                </a:schemeClr>
              </a:gs>
              <a:gs pos="37000">
                <a:schemeClr val="tx1"/>
              </a:gs>
              <a:gs pos="100000">
                <a:schemeClr val="tx2">
                  <a:lumMod val="40000"/>
                  <a:lumOff val="60000"/>
                </a:schemeClr>
              </a:gs>
              <a:gs pos="20128">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wrap="square">
            <a:spAutoFit/>
          </a:bodyPr>
          <a:lstStyle/>
          <a:p>
            <a:pPr marL="0" marR="0">
              <a:lnSpc>
                <a:spcPct val="115000"/>
              </a:lnSpc>
              <a:spcBef>
                <a:spcPts val="0"/>
              </a:spcBef>
              <a:spcAft>
                <a:spcPts val="0"/>
              </a:spcAft>
            </a:pPr>
            <a:r>
              <a:rPr lang="vi-VN" sz="1200" b="1">
                <a:solidFill>
                  <a:schemeClr val="bg1"/>
                </a:solidFill>
                <a:effectLst/>
                <a:latin typeface="+mj-lt"/>
                <a:ea typeface="Arial" panose="020B0604020202020204" pitchFamily="34" charset="0"/>
              </a:rPr>
              <a:t> Khai báo đơn giản nhất</a:t>
            </a:r>
            <a:endParaRPr lang="en-US" sz="1200" b="1">
              <a:solidFill>
                <a:schemeClr val="bg1"/>
              </a:solidFill>
              <a:effectLst/>
              <a:latin typeface="+mj-lt"/>
              <a:ea typeface="Arial" panose="020B0604020202020204" pitchFamily="34" charset="0"/>
            </a:endParaRPr>
          </a:p>
          <a:p>
            <a:pPr marL="0" marR="0">
              <a:lnSpc>
                <a:spcPct val="145000"/>
              </a:lnSpc>
              <a:spcBef>
                <a:spcPts val="0"/>
              </a:spcBef>
              <a:spcAft>
                <a:spcPts val="1200"/>
              </a:spcAft>
            </a:pPr>
            <a:r>
              <a:rPr lang="vi-VN" sz="1400">
                <a:solidFill>
                  <a:schemeClr val="bg1"/>
                </a:solidFill>
                <a:effectLst/>
                <a:latin typeface="+mj-lt"/>
                <a:ea typeface="Courier New" panose="02070309020205020404" pitchFamily="49" charset="0"/>
              </a:rPr>
              <a:t>var a [3]int</a:t>
            </a:r>
            <a:endParaRPr lang="en-US" sz="1200">
              <a:solidFill>
                <a:schemeClr val="bg1"/>
              </a:solidFill>
              <a:effectLst/>
              <a:latin typeface="+mj-lt"/>
              <a:ea typeface="Arial" panose="020B0604020202020204" pitchFamily="34" charset="0"/>
            </a:endParaRPr>
          </a:p>
          <a:p>
            <a:pPr marL="0" marR="0">
              <a:lnSpc>
                <a:spcPct val="145000"/>
              </a:lnSpc>
              <a:spcBef>
                <a:spcPts val="0"/>
              </a:spcBef>
              <a:spcAft>
                <a:spcPts val="1200"/>
              </a:spcAft>
            </a:pPr>
            <a:r>
              <a:rPr lang="vi-VN" sz="1400">
                <a:solidFill>
                  <a:schemeClr val="bg1"/>
                </a:solidFill>
                <a:effectLst/>
                <a:latin typeface="+mj-lt"/>
                <a:ea typeface="Courier New" panose="02070309020205020404" pitchFamily="49" charset="0"/>
              </a:rPr>
              <a:t>a[0] = 1</a:t>
            </a:r>
            <a:endParaRPr lang="en-US" sz="1200">
              <a:solidFill>
                <a:schemeClr val="bg1"/>
              </a:solidFill>
              <a:effectLst/>
              <a:latin typeface="+mj-lt"/>
              <a:ea typeface="Arial" panose="020B0604020202020204" pitchFamily="34" charset="0"/>
            </a:endParaRPr>
          </a:p>
          <a:p>
            <a:pPr marL="0" marR="0">
              <a:lnSpc>
                <a:spcPct val="145000"/>
              </a:lnSpc>
              <a:spcBef>
                <a:spcPts val="0"/>
              </a:spcBef>
              <a:spcAft>
                <a:spcPts val="1200"/>
              </a:spcAft>
            </a:pPr>
            <a:r>
              <a:rPr lang="vi-VN" sz="1400">
                <a:solidFill>
                  <a:schemeClr val="bg1"/>
                </a:solidFill>
                <a:effectLst/>
                <a:latin typeface="+mj-lt"/>
                <a:ea typeface="Courier New" panose="02070309020205020404" pitchFamily="49" charset="0"/>
              </a:rPr>
              <a:t>a[1] = 2</a:t>
            </a:r>
            <a:endParaRPr lang="en-US" sz="1200">
              <a:solidFill>
                <a:schemeClr val="bg1"/>
              </a:solidFill>
              <a:effectLst/>
              <a:latin typeface="+mj-lt"/>
              <a:ea typeface="Arial" panose="020B0604020202020204" pitchFamily="34" charset="0"/>
            </a:endParaRPr>
          </a:p>
          <a:p>
            <a:pPr marL="0" marR="0">
              <a:lnSpc>
                <a:spcPct val="145000"/>
              </a:lnSpc>
              <a:spcBef>
                <a:spcPts val="0"/>
              </a:spcBef>
              <a:spcAft>
                <a:spcPts val="1200"/>
              </a:spcAft>
            </a:pPr>
            <a:r>
              <a:rPr lang="vi-VN" sz="1400">
                <a:solidFill>
                  <a:schemeClr val="bg1"/>
                </a:solidFill>
                <a:effectLst/>
                <a:latin typeface="+mj-lt"/>
                <a:ea typeface="Courier New" panose="02070309020205020404" pitchFamily="49" charset="0"/>
              </a:rPr>
              <a:t>a[2] = 3</a:t>
            </a:r>
            <a:endParaRPr lang="en-US" sz="1200">
              <a:solidFill>
                <a:schemeClr val="bg1"/>
              </a:solidFill>
              <a:effectLst/>
              <a:latin typeface="+mj-lt"/>
              <a:ea typeface="Arial" panose="020B0604020202020204" pitchFamily="34" charset="0"/>
            </a:endParaRPr>
          </a:p>
        </p:txBody>
      </p:sp>
      <p:sp>
        <p:nvSpPr>
          <p:cNvPr id="15" name="TextBox 14">
            <a:extLst>
              <a:ext uri="{FF2B5EF4-FFF2-40B4-BE49-F238E27FC236}">
                <a16:creationId xmlns:a16="http://schemas.microsoft.com/office/drawing/2014/main" id="{37E52BEA-CAA3-9011-C9F9-59AC65F6488D}"/>
              </a:ext>
            </a:extLst>
          </p:cNvPr>
          <p:cNvSpPr txBox="1"/>
          <p:nvPr/>
        </p:nvSpPr>
        <p:spPr>
          <a:xfrm>
            <a:off x="3085139" y="2076805"/>
            <a:ext cx="4572000" cy="668581"/>
          </a:xfrm>
          <a:prstGeom prst="rect">
            <a:avLst/>
          </a:prstGeom>
          <a:gradFill>
            <a:gsLst>
              <a:gs pos="100000">
                <a:schemeClr val="bg2">
                  <a:lumMod val="20000"/>
                  <a:lumOff val="80000"/>
                </a:schemeClr>
              </a:gs>
              <a:gs pos="37000">
                <a:schemeClr val="tx1"/>
              </a:gs>
              <a:gs pos="100000">
                <a:schemeClr val="tx2">
                  <a:lumMod val="40000"/>
                  <a:lumOff val="60000"/>
                </a:schemeClr>
              </a:gs>
              <a:gs pos="20128">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wrap="square">
            <a:spAutoFit/>
          </a:bodyPr>
          <a:lstStyle/>
          <a:p>
            <a:pPr marL="0" marR="0">
              <a:lnSpc>
                <a:spcPct val="115000"/>
              </a:lnSpc>
              <a:spcBef>
                <a:spcPts val="0"/>
              </a:spcBef>
              <a:spcAft>
                <a:spcPts val="0"/>
              </a:spcAft>
            </a:pPr>
            <a:r>
              <a:rPr lang="vi-VN" sz="1400" b="1">
                <a:effectLst/>
                <a:latin typeface="Arial" panose="020B0604020202020204" pitchFamily="34" charset="0"/>
                <a:ea typeface="Arial" panose="020B0604020202020204" pitchFamily="34" charset="0"/>
              </a:rPr>
              <a:t>Khai báo short hand</a:t>
            </a:r>
            <a:endParaRPr lang="en-US" sz="1400" b="1">
              <a:effectLst/>
              <a:latin typeface="Arial" panose="020B0604020202020204" pitchFamily="34" charset="0"/>
              <a:ea typeface="Arial" panose="020B0604020202020204" pitchFamily="34" charset="0"/>
            </a:endParaRPr>
          </a:p>
          <a:p>
            <a:pPr marL="0" marR="0">
              <a:lnSpc>
                <a:spcPct val="145000"/>
              </a:lnSpc>
              <a:spcBef>
                <a:spcPts val="0"/>
              </a:spcBef>
              <a:spcAft>
                <a:spcPts val="1200"/>
              </a:spcAft>
            </a:pPr>
            <a:r>
              <a:rPr lang="vi-VN" sz="1600">
                <a:solidFill>
                  <a:srgbClr val="24292E"/>
                </a:solidFill>
                <a:effectLst/>
                <a:latin typeface="Courier New" panose="02070309020205020404" pitchFamily="49" charset="0"/>
                <a:ea typeface="Courier New" panose="02070309020205020404" pitchFamily="49" charset="0"/>
              </a:rPr>
              <a:t>a </a:t>
            </a:r>
            <a:r>
              <a:rPr lang="vi-VN" sz="1600">
                <a:solidFill>
                  <a:srgbClr val="D73A49"/>
                </a:solidFill>
                <a:effectLst/>
                <a:latin typeface="Courier New" panose="02070309020205020404" pitchFamily="49" charset="0"/>
                <a:ea typeface="Courier New" panose="02070309020205020404" pitchFamily="49" charset="0"/>
              </a:rPr>
              <a:t>:=</a:t>
            </a:r>
            <a:r>
              <a:rPr lang="vi-VN" sz="1600">
                <a:solidFill>
                  <a:srgbClr val="24292E"/>
                </a:solidFill>
                <a:effectLst/>
                <a:latin typeface="Courier New" panose="02070309020205020404" pitchFamily="49" charset="0"/>
                <a:ea typeface="Courier New" panose="02070309020205020404" pitchFamily="49" charset="0"/>
              </a:rPr>
              <a:t> [</a:t>
            </a:r>
            <a:r>
              <a:rPr lang="vi-VN" sz="1600">
                <a:solidFill>
                  <a:srgbClr val="005CC5"/>
                </a:solidFill>
                <a:effectLst/>
                <a:latin typeface="Courier New" panose="02070309020205020404" pitchFamily="49" charset="0"/>
                <a:ea typeface="Courier New" panose="02070309020205020404" pitchFamily="49" charset="0"/>
              </a:rPr>
              <a:t>3</a:t>
            </a:r>
            <a:r>
              <a:rPr lang="vi-VN" sz="1600">
                <a:solidFill>
                  <a:srgbClr val="24292E"/>
                </a:solidFill>
                <a:effectLst/>
                <a:latin typeface="Courier New" panose="02070309020205020404" pitchFamily="49" charset="0"/>
                <a:ea typeface="Courier New" panose="02070309020205020404" pitchFamily="49" charset="0"/>
              </a:rPr>
              <a:t>]int{</a:t>
            </a:r>
            <a:r>
              <a:rPr lang="vi-VN" sz="1600">
                <a:solidFill>
                  <a:srgbClr val="005CC5"/>
                </a:solidFill>
                <a:effectLst/>
                <a:latin typeface="Courier New" panose="02070309020205020404" pitchFamily="49" charset="0"/>
                <a:ea typeface="Courier New" panose="02070309020205020404" pitchFamily="49" charset="0"/>
              </a:rPr>
              <a:t>1</a:t>
            </a:r>
            <a:r>
              <a:rPr lang="vi-VN" sz="1600">
                <a:solidFill>
                  <a:srgbClr val="24292E"/>
                </a:solidFill>
                <a:effectLst/>
                <a:latin typeface="Courier New" panose="02070309020205020404" pitchFamily="49" charset="0"/>
                <a:ea typeface="Courier New" panose="02070309020205020404" pitchFamily="49" charset="0"/>
              </a:rPr>
              <a:t>, </a:t>
            </a:r>
            <a:r>
              <a:rPr lang="vi-VN" sz="1600">
                <a:solidFill>
                  <a:srgbClr val="005CC5"/>
                </a:solidFill>
                <a:effectLst/>
                <a:latin typeface="Courier New" panose="02070309020205020404" pitchFamily="49" charset="0"/>
                <a:ea typeface="Courier New" panose="02070309020205020404" pitchFamily="49" charset="0"/>
              </a:rPr>
              <a:t>2</a:t>
            </a:r>
            <a:r>
              <a:rPr lang="vi-VN" sz="1600">
                <a:solidFill>
                  <a:srgbClr val="24292E"/>
                </a:solidFill>
                <a:effectLst/>
                <a:latin typeface="Courier New" panose="02070309020205020404" pitchFamily="49" charset="0"/>
                <a:ea typeface="Courier New" panose="02070309020205020404" pitchFamily="49" charset="0"/>
              </a:rPr>
              <a:t>, </a:t>
            </a:r>
            <a:r>
              <a:rPr lang="vi-VN" sz="1600">
                <a:solidFill>
                  <a:srgbClr val="005CC5"/>
                </a:solidFill>
                <a:effectLst/>
                <a:latin typeface="Courier New" panose="02070309020205020404" pitchFamily="49" charset="0"/>
                <a:ea typeface="Courier New" panose="02070309020205020404" pitchFamily="49" charset="0"/>
              </a:rPr>
              <a:t>3</a:t>
            </a:r>
            <a:r>
              <a:rPr lang="vi-VN" sz="1600">
                <a:solidFill>
                  <a:srgbClr val="24292E"/>
                </a:solidFill>
                <a:effectLst/>
                <a:latin typeface="Courier New" panose="02070309020205020404" pitchFamily="49" charset="0"/>
                <a:ea typeface="Courier New" panose="02070309020205020404" pitchFamily="49" charset="0"/>
              </a:rPr>
              <a:t>}</a:t>
            </a:r>
            <a:endParaRPr lang="en-US" sz="1400">
              <a:effectLst/>
              <a:latin typeface="Arial" panose="020B0604020202020204" pitchFamily="34" charset="0"/>
              <a:ea typeface="Arial" panose="020B0604020202020204" pitchFamily="34" charset="0"/>
            </a:endParaRPr>
          </a:p>
        </p:txBody>
      </p:sp>
      <p:sp>
        <p:nvSpPr>
          <p:cNvPr id="17" name="TextBox 16">
            <a:extLst>
              <a:ext uri="{FF2B5EF4-FFF2-40B4-BE49-F238E27FC236}">
                <a16:creationId xmlns:a16="http://schemas.microsoft.com/office/drawing/2014/main" id="{E4E5BE29-CAE2-71D6-0281-24C223BB374C}"/>
              </a:ext>
            </a:extLst>
          </p:cNvPr>
          <p:cNvSpPr txBox="1"/>
          <p:nvPr/>
        </p:nvSpPr>
        <p:spPr>
          <a:xfrm>
            <a:off x="3085139" y="3387100"/>
            <a:ext cx="4572000" cy="669414"/>
          </a:xfrm>
          <a:prstGeom prst="rect">
            <a:avLst/>
          </a:prstGeom>
          <a:gradFill>
            <a:gsLst>
              <a:gs pos="100000">
                <a:schemeClr val="bg2">
                  <a:lumMod val="20000"/>
                  <a:lumOff val="80000"/>
                </a:schemeClr>
              </a:gs>
              <a:gs pos="100000">
                <a:srgbClr val="78A6DD"/>
              </a:gs>
              <a:gs pos="100000">
                <a:schemeClr val="tx2">
                  <a:lumMod val="40000"/>
                  <a:lumOff val="60000"/>
                </a:schemeClr>
              </a:gs>
              <a:gs pos="100000">
                <a:schemeClr val="tx1"/>
              </a:gs>
              <a:gs pos="100000">
                <a:schemeClr val="accent1">
                  <a:lumMod val="45000"/>
                  <a:lumOff val="55000"/>
                </a:schemeClr>
              </a:gs>
              <a:gs pos="100000">
                <a:schemeClr val="accent1">
                  <a:lumMod val="45000"/>
                  <a:lumOff val="55000"/>
                </a:schemeClr>
              </a:gs>
            </a:gsLst>
            <a:lin ang="5400000" scaled="1"/>
          </a:gradFill>
        </p:spPr>
        <p:txBody>
          <a:bodyPr wrap="square">
            <a:spAutoFit/>
          </a:bodyPr>
          <a:lstStyle/>
          <a:p>
            <a:pPr marL="0" marR="0">
              <a:lnSpc>
                <a:spcPct val="115000"/>
              </a:lnSpc>
              <a:spcBef>
                <a:spcPts val="0"/>
              </a:spcBef>
              <a:spcAft>
                <a:spcPts val="0"/>
              </a:spcAft>
            </a:pPr>
            <a:r>
              <a:rPr lang="vi-VN" sz="1400">
                <a:effectLst/>
                <a:latin typeface="Arial" panose="020B0604020202020204" pitchFamily="34" charset="0"/>
                <a:ea typeface="Arial" panose="020B0604020202020204" pitchFamily="34" charset="0"/>
              </a:rPr>
              <a:t>Bỏ qua chiều dài của mảng</a:t>
            </a:r>
            <a:endParaRPr lang="en-US" sz="1400">
              <a:effectLst/>
              <a:latin typeface="Arial" panose="020B0604020202020204" pitchFamily="34" charset="0"/>
              <a:ea typeface="Arial" panose="020B0604020202020204" pitchFamily="34" charset="0"/>
            </a:endParaRPr>
          </a:p>
          <a:p>
            <a:pPr marL="0" marR="0">
              <a:lnSpc>
                <a:spcPct val="145000"/>
              </a:lnSpc>
              <a:spcBef>
                <a:spcPts val="0"/>
              </a:spcBef>
              <a:spcAft>
                <a:spcPts val="1200"/>
              </a:spcAft>
            </a:pPr>
            <a:r>
              <a:rPr lang="vi-VN" sz="1600">
                <a:solidFill>
                  <a:srgbClr val="24292E"/>
                </a:solidFill>
                <a:effectLst/>
                <a:latin typeface="Courier New" panose="02070309020205020404" pitchFamily="49" charset="0"/>
                <a:ea typeface="Courier New" panose="02070309020205020404" pitchFamily="49" charset="0"/>
              </a:rPr>
              <a:t>a </a:t>
            </a:r>
            <a:r>
              <a:rPr lang="vi-VN" sz="1600">
                <a:solidFill>
                  <a:srgbClr val="D73A49"/>
                </a:solidFill>
                <a:effectLst/>
                <a:latin typeface="Courier New" panose="02070309020205020404" pitchFamily="49" charset="0"/>
                <a:ea typeface="Courier New" panose="02070309020205020404" pitchFamily="49" charset="0"/>
              </a:rPr>
              <a:t>:=</a:t>
            </a:r>
            <a:r>
              <a:rPr lang="vi-VN" sz="1600">
                <a:solidFill>
                  <a:srgbClr val="24292E"/>
                </a:solidFill>
                <a:effectLst/>
                <a:latin typeface="Courier New" panose="02070309020205020404" pitchFamily="49" charset="0"/>
                <a:ea typeface="Courier New" panose="02070309020205020404" pitchFamily="49" charset="0"/>
              </a:rPr>
              <a:t> [</a:t>
            </a:r>
            <a:r>
              <a:rPr lang="vi-VN" sz="1600">
                <a:solidFill>
                  <a:srgbClr val="D73A49"/>
                </a:solidFill>
                <a:effectLst/>
                <a:latin typeface="Courier New" panose="02070309020205020404" pitchFamily="49" charset="0"/>
                <a:ea typeface="Courier New" panose="02070309020205020404" pitchFamily="49" charset="0"/>
              </a:rPr>
              <a:t>...</a:t>
            </a:r>
            <a:r>
              <a:rPr lang="vi-VN" sz="1600">
                <a:solidFill>
                  <a:srgbClr val="24292E"/>
                </a:solidFill>
                <a:effectLst/>
                <a:latin typeface="Courier New" panose="02070309020205020404" pitchFamily="49" charset="0"/>
                <a:ea typeface="Courier New" panose="02070309020205020404" pitchFamily="49" charset="0"/>
              </a:rPr>
              <a:t>]int{</a:t>
            </a:r>
            <a:r>
              <a:rPr lang="vi-VN" sz="1600">
                <a:solidFill>
                  <a:srgbClr val="005CC5"/>
                </a:solidFill>
                <a:effectLst/>
                <a:latin typeface="Courier New" panose="02070309020205020404" pitchFamily="49" charset="0"/>
                <a:ea typeface="Courier New" panose="02070309020205020404" pitchFamily="49" charset="0"/>
              </a:rPr>
              <a:t>1</a:t>
            </a:r>
            <a:r>
              <a:rPr lang="vi-VN" sz="1600">
                <a:solidFill>
                  <a:srgbClr val="24292E"/>
                </a:solidFill>
                <a:effectLst/>
                <a:latin typeface="Courier New" panose="02070309020205020404" pitchFamily="49" charset="0"/>
                <a:ea typeface="Courier New" panose="02070309020205020404" pitchFamily="49" charset="0"/>
              </a:rPr>
              <a:t>, </a:t>
            </a:r>
            <a:r>
              <a:rPr lang="vi-VN" sz="1600">
                <a:solidFill>
                  <a:srgbClr val="005CC5"/>
                </a:solidFill>
                <a:effectLst/>
                <a:latin typeface="Courier New" panose="02070309020205020404" pitchFamily="49" charset="0"/>
                <a:ea typeface="Courier New" panose="02070309020205020404" pitchFamily="49" charset="0"/>
              </a:rPr>
              <a:t>2</a:t>
            </a:r>
            <a:r>
              <a:rPr lang="vi-VN" sz="1600">
                <a:solidFill>
                  <a:srgbClr val="24292E"/>
                </a:solidFill>
                <a:effectLst/>
                <a:latin typeface="Courier New" panose="02070309020205020404" pitchFamily="49" charset="0"/>
                <a:ea typeface="Courier New" panose="02070309020205020404" pitchFamily="49" charset="0"/>
              </a:rPr>
              <a:t>, </a:t>
            </a:r>
            <a:r>
              <a:rPr lang="vi-VN" sz="1600">
                <a:solidFill>
                  <a:srgbClr val="005CC5"/>
                </a:solidFill>
                <a:effectLst/>
                <a:latin typeface="Courier New" panose="02070309020205020404" pitchFamily="49" charset="0"/>
                <a:ea typeface="Courier New" panose="02070309020205020404" pitchFamily="49" charset="0"/>
              </a:rPr>
              <a:t>3</a:t>
            </a:r>
            <a:r>
              <a:rPr lang="vi-VN" sz="1600">
                <a:solidFill>
                  <a:srgbClr val="24292E"/>
                </a:solidFill>
                <a:effectLst/>
                <a:latin typeface="Courier New" panose="02070309020205020404" pitchFamily="49" charset="0"/>
                <a:ea typeface="Courier New" panose="02070309020205020404" pitchFamily="49" charset="0"/>
              </a:rPr>
              <a:t>}</a:t>
            </a:r>
            <a:endParaRPr lang="en-US" sz="1600">
              <a:solidFill>
                <a:srgbClr val="24292E"/>
              </a:solidFill>
              <a:effectLst/>
              <a:latin typeface="Courier New" panose="02070309020205020404" pitchFamily="49" charset="0"/>
              <a:ea typeface="Courier New" panose="02070309020205020404" pitchFamily="49" charset="0"/>
            </a:endParaRPr>
          </a:p>
        </p:txBody>
      </p:sp>
    </p:spTree>
    <p:extLst>
      <p:ext uri="{BB962C8B-B14F-4D97-AF65-F5344CB8AC3E}">
        <p14:creationId xmlns:p14="http://schemas.microsoft.com/office/powerpoint/2010/main" val="2940177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796F67-92C6-36BF-8346-D29D6F7030B9}"/>
              </a:ext>
            </a:extLst>
          </p:cNvPr>
          <p:cNvSpPr txBox="1"/>
          <p:nvPr/>
        </p:nvSpPr>
        <p:spPr>
          <a:xfrm>
            <a:off x="2520362" y="353466"/>
            <a:ext cx="3711389" cy="400110"/>
          </a:xfrm>
          <a:prstGeom prst="rect">
            <a:avLst/>
          </a:prstGeom>
          <a:noFill/>
        </p:spPr>
        <p:txBody>
          <a:bodyPr wrap="square" rtlCol="0">
            <a:spAutoFit/>
          </a:bodyPr>
          <a:lstStyle/>
          <a:p>
            <a:pPr algn="ctr"/>
            <a:r>
              <a:rPr lang="en-US" sz="2000" b="1">
                <a:solidFill>
                  <a:schemeClr val="accent3">
                    <a:lumMod val="75000"/>
                  </a:schemeClr>
                </a:solidFill>
              </a:rPr>
              <a:t>7.MẢNG &amp; SLICE</a:t>
            </a:r>
          </a:p>
        </p:txBody>
      </p:sp>
      <p:pic>
        <p:nvPicPr>
          <p:cNvPr id="8" name="Picture 7">
            <a:extLst>
              <a:ext uri="{FF2B5EF4-FFF2-40B4-BE49-F238E27FC236}">
                <a16:creationId xmlns:a16="http://schemas.microsoft.com/office/drawing/2014/main" id="{54A92AF9-2DCD-F0C4-1C52-7278501E9279}"/>
              </a:ext>
            </a:extLst>
          </p:cNvPr>
          <p:cNvPicPr>
            <a:picLocks noChangeAspect="1"/>
          </p:cNvPicPr>
          <p:nvPr/>
        </p:nvPicPr>
        <p:blipFill>
          <a:blip r:embed="rId2"/>
          <a:stretch>
            <a:fillRect/>
          </a:stretch>
        </p:blipFill>
        <p:spPr>
          <a:xfrm>
            <a:off x="1166051" y="1629653"/>
            <a:ext cx="6266330" cy="24528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2530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9254742-4181-8244-DB78-E7D7F677AF27}"/>
              </a:ext>
            </a:extLst>
          </p:cNvPr>
          <p:cNvSpPr/>
          <p:nvPr/>
        </p:nvSpPr>
        <p:spPr>
          <a:xfrm>
            <a:off x="791456" y="1075765"/>
            <a:ext cx="4963885" cy="799140"/>
          </a:xfrm>
          <a:prstGeom prst="roundRect">
            <a:avLst/>
          </a:prstGeom>
          <a:gradFill>
            <a:gsLst>
              <a:gs pos="7000">
                <a:schemeClr val="bg2">
                  <a:lumMod val="20000"/>
                  <a:lumOff val="80000"/>
                </a:schemeClr>
              </a:gs>
              <a:gs pos="100000">
                <a:srgbClr val="78A6DD"/>
              </a:gs>
              <a:gs pos="100000">
                <a:schemeClr val="tx2">
                  <a:lumMod val="40000"/>
                  <a:lumOff val="60000"/>
                </a:schemeClr>
              </a:gs>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latin typeface="+mj-lt"/>
              </a:rPr>
              <a:t>SLICE là mạnh mẽ hơn mảng vì nó có thể thay đổi kích cỡ và truyền giá trị . Slice là các tham chiếu đến mảng hiện và vô cùng linh hoạt</a:t>
            </a:r>
          </a:p>
        </p:txBody>
      </p:sp>
      <p:sp>
        <p:nvSpPr>
          <p:cNvPr id="5" name="TextBox 4">
            <a:extLst>
              <a:ext uri="{FF2B5EF4-FFF2-40B4-BE49-F238E27FC236}">
                <a16:creationId xmlns:a16="http://schemas.microsoft.com/office/drawing/2014/main" id="{671CBF78-2B21-EE01-29A2-4A499735A80A}"/>
              </a:ext>
            </a:extLst>
          </p:cNvPr>
          <p:cNvSpPr txBox="1"/>
          <p:nvPr/>
        </p:nvSpPr>
        <p:spPr>
          <a:xfrm>
            <a:off x="2520362" y="353466"/>
            <a:ext cx="3711389" cy="400110"/>
          </a:xfrm>
          <a:prstGeom prst="rect">
            <a:avLst/>
          </a:prstGeom>
          <a:noFill/>
        </p:spPr>
        <p:txBody>
          <a:bodyPr wrap="square" rtlCol="0">
            <a:spAutoFit/>
          </a:bodyPr>
          <a:lstStyle/>
          <a:p>
            <a:pPr algn="ctr"/>
            <a:r>
              <a:rPr lang="en-US" sz="2000" b="1">
                <a:solidFill>
                  <a:schemeClr val="accent3">
                    <a:lumMod val="75000"/>
                  </a:schemeClr>
                </a:solidFill>
              </a:rPr>
              <a:t>7.MẢNG &amp; SLICE</a:t>
            </a:r>
          </a:p>
        </p:txBody>
      </p:sp>
      <p:sp>
        <p:nvSpPr>
          <p:cNvPr id="15" name="TextBox 14">
            <a:extLst>
              <a:ext uri="{FF2B5EF4-FFF2-40B4-BE49-F238E27FC236}">
                <a16:creationId xmlns:a16="http://schemas.microsoft.com/office/drawing/2014/main" id="{33A2795F-71ED-25A1-83B8-5451870F9FA2}"/>
              </a:ext>
            </a:extLst>
          </p:cNvPr>
          <p:cNvSpPr txBox="1"/>
          <p:nvPr/>
        </p:nvSpPr>
        <p:spPr>
          <a:xfrm>
            <a:off x="693483" y="2197094"/>
            <a:ext cx="7757033" cy="1824089"/>
          </a:xfrm>
          <a:prstGeom prst="rect">
            <a:avLst/>
          </a:prstGeom>
          <a:noFill/>
        </p:spPr>
        <p:txBody>
          <a:bodyPr wrap="square">
            <a:spAutoFit/>
          </a:bodyPr>
          <a:lstStyle/>
          <a:p>
            <a:pPr marL="0" marR="0">
              <a:lnSpc>
                <a:spcPct val="115000"/>
              </a:lnSpc>
              <a:spcBef>
                <a:spcPts val="1600"/>
              </a:spcBef>
              <a:spcAft>
                <a:spcPts val="400"/>
              </a:spcAft>
            </a:pPr>
            <a:r>
              <a:rPr lang="vi-VN" sz="1300" b="1">
                <a:solidFill>
                  <a:schemeClr val="bg2">
                    <a:lumMod val="60000"/>
                    <a:lumOff val="40000"/>
                  </a:schemeClr>
                </a:solidFill>
                <a:effectLst/>
                <a:latin typeface="+mj-lt"/>
              </a:rPr>
              <a:t>Tìm hiểu cách tạo ra 1 slice:</a:t>
            </a:r>
            <a:r>
              <a:rPr lang="en-US" sz="1300" b="1">
                <a:solidFill>
                  <a:schemeClr val="bg2">
                    <a:lumMod val="60000"/>
                    <a:lumOff val="40000"/>
                  </a:schemeClr>
                </a:solidFill>
                <a:effectLst/>
                <a:latin typeface="+mj-lt"/>
              </a:rPr>
              <a:t> (TẠO TỪ MẢNG)</a:t>
            </a:r>
          </a:p>
          <a:p>
            <a:pPr marL="0" marR="0">
              <a:lnSpc>
                <a:spcPct val="115000"/>
              </a:lnSpc>
              <a:spcBef>
                <a:spcPts val="0"/>
              </a:spcBef>
              <a:spcAft>
                <a:spcPts val="0"/>
              </a:spcAft>
            </a:pPr>
            <a:r>
              <a:rPr lang="vi-VN" sz="1300">
                <a:solidFill>
                  <a:schemeClr val="tx1"/>
                </a:solidFill>
                <a:effectLst/>
                <a:latin typeface="+mj-lt"/>
                <a:ea typeface="Courier New" panose="02070309020205020404" pitchFamily="49" charset="0"/>
              </a:rPr>
              <a:t>  </a:t>
            </a:r>
            <a:r>
              <a:rPr lang="en-US" sz="1300">
                <a:solidFill>
                  <a:schemeClr val="tx1"/>
                </a:solidFill>
                <a:effectLst/>
                <a:latin typeface="+mj-lt"/>
                <a:ea typeface="Courier New" panose="02070309020205020404" pitchFamily="49" charset="0"/>
              </a:rPr>
              <a:t>	</a:t>
            </a:r>
            <a:r>
              <a:rPr lang="vi-VN" sz="1500">
                <a:solidFill>
                  <a:schemeClr val="tx1"/>
                </a:solidFill>
                <a:effectLst/>
                <a:latin typeface="+mj-lt"/>
                <a:ea typeface="Courier New" panose="02070309020205020404" pitchFamily="49" charset="0"/>
              </a:rPr>
              <a:t> </a:t>
            </a:r>
            <a:r>
              <a:rPr lang="vi-VN" sz="1500">
                <a:solidFill>
                  <a:schemeClr val="accent1">
                    <a:lumMod val="75000"/>
                  </a:schemeClr>
                </a:solidFill>
                <a:effectLst/>
                <a:latin typeface="+mj-lt"/>
                <a:ea typeface="Courier New" panose="02070309020205020404" pitchFamily="49" charset="0"/>
              </a:rPr>
              <a:t>a := [5]int{76, 77, 78, 79, 80}</a:t>
            </a:r>
            <a:endParaRPr lang="en-US" sz="1500">
              <a:solidFill>
                <a:schemeClr val="accent1">
                  <a:lumMod val="75000"/>
                </a:schemeClr>
              </a:solidFill>
              <a:effectLst/>
              <a:latin typeface="+mj-lt"/>
              <a:ea typeface="Arial" panose="020B0604020202020204" pitchFamily="34" charset="0"/>
            </a:endParaRPr>
          </a:p>
          <a:p>
            <a:pPr marL="0" marR="0">
              <a:lnSpc>
                <a:spcPct val="115000"/>
              </a:lnSpc>
              <a:spcBef>
                <a:spcPts val="0"/>
              </a:spcBef>
              <a:spcAft>
                <a:spcPts val="0"/>
              </a:spcAft>
            </a:pPr>
            <a:r>
              <a:rPr lang="vi-VN" sz="1500">
                <a:solidFill>
                  <a:schemeClr val="accent1">
                    <a:lumMod val="75000"/>
                  </a:schemeClr>
                </a:solidFill>
                <a:effectLst/>
                <a:latin typeface="+mj-lt"/>
                <a:ea typeface="Courier New" panose="02070309020205020404" pitchFamily="49" charset="0"/>
              </a:rPr>
              <a:t>    </a:t>
            </a:r>
            <a:r>
              <a:rPr lang="en-US" sz="1500">
                <a:solidFill>
                  <a:schemeClr val="accent1">
                    <a:lumMod val="75000"/>
                  </a:schemeClr>
                </a:solidFill>
                <a:effectLst/>
                <a:latin typeface="+mj-lt"/>
                <a:ea typeface="Courier New" panose="02070309020205020404" pitchFamily="49" charset="0"/>
              </a:rPr>
              <a:t>	</a:t>
            </a:r>
            <a:r>
              <a:rPr lang="vi-VN" sz="1500">
                <a:solidFill>
                  <a:schemeClr val="accent1">
                    <a:lumMod val="75000"/>
                  </a:schemeClr>
                </a:solidFill>
                <a:effectLst/>
                <a:latin typeface="+mj-lt"/>
                <a:ea typeface="Courier New" panose="02070309020205020404" pitchFamily="49" charset="0"/>
              </a:rPr>
              <a:t>var b []int = a[1:4] </a:t>
            </a:r>
            <a:r>
              <a:rPr lang="vi-VN" sz="1500" i="1">
                <a:solidFill>
                  <a:schemeClr val="accent1">
                    <a:lumMod val="75000"/>
                  </a:schemeClr>
                </a:solidFill>
                <a:effectLst/>
                <a:latin typeface="+mj-lt"/>
                <a:ea typeface="Courier New" panose="02070309020205020404" pitchFamily="49" charset="0"/>
              </a:rPr>
              <a:t>//creates a slice from a[1] to a[3]	</a:t>
            </a:r>
            <a:endParaRPr lang="en-US" sz="1500">
              <a:solidFill>
                <a:schemeClr val="accent1">
                  <a:lumMod val="75000"/>
                </a:schemeClr>
              </a:solidFill>
              <a:effectLst/>
              <a:latin typeface="+mj-lt"/>
              <a:ea typeface="Arial" panose="020B0604020202020204" pitchFamily="34" charset="0"/>
            </a:endParaRPr>
          </a:p>
          <a:p>
            <a:pPr marL="0" marR="0">
              <a:lnSpc>
                <a:spcPct val="145000"/>
              </a:lnSpc>
              <a:spcBef>
                <a:spcPts val="0"/>
              </a:spcBef>
              <a:spcAft>
                <a:spcPts val="1200"/>
              </a:spcAft>
            </a:pPr>
            <a:r>
              <a:rPr lang="vi-VN" sz="1500">
                <a:solidFill>
                  <a:schemeClr val="accent1">
                    <a:lumMod val="75000"/>
                  </a:schemeClr>
                </a:solidFill>
                <a:effectLst/>
                <a:latin typeface="+mj-lt"/>
                <a:ea typeface="Courier New" panose="02070309020205020404" pitchFamily="49" charset="0"/>
              </a:rPr>
              <a:t>    </a:t>
            </a:r>
            <a:r>
              <a:rPr lang="en-US" sz="1500">
                <a:solidFill>
                  <a:schemeClr val="accent1">
                    <a:lumMod val="75000"/>
                  </a:schemeClr>
                </a:solidFill>
                <a:effectLst/>
                <a:latin typeface="+mj-lt"/>
                <a:ea typeface="Courier New" panose="02070309020205020404" pitchFamily="49" charset="0"/>
              </a:rPr>
              <a:t>	</a:t>
            </a:r>
            <a:r>
              <a:rPr lang="vi-VN" sz="1500">
                <a:solidFill>
                  <a:schemeClr val="accent1">
                    <a:lumMod val="75000"/>
                  </a:schemeClr>
                </a:solidFill>
                <a:effectLst/>
                <a:latin typeface="+mj-lt"/>
                <a:ea typeface="Courier New" panose="02070309020205020404" pitchFamily="49" charset="0"/>
              </a:rPr>
              <a:t>fmt.Println(b)</a:t>
            </a:r>
            <a:endParaRPr lang="en-US" sz="1500">
              <a:solidFill>
                <a:schemeClr val="accent1">
                  <a:lumMod val="75000"/>
                </a:schemeClr>
              </a:solidFill>
              <a:effectLst/>
              <a:latin typeface="+mj-lt"/>
              <a:ea typeface="Arial" panose="020B0604020202020204" pitchFamily="34" charset="0"/>
            </a:endParaRPr>
          </a:p>
          <a:p>
            <a:r>
              <a:rPr lang="vi-VN" sz="1400">
                <a:solidFill>
                  <a:schemeClr val="tx1"/>
                </a:solidFill>
                <a:latin typeface="Times New Roman" panose="02020603050405020304" pitchFamily="18" charset="0"/>
                <a:cs typeface="Times New Roman" panose="02020603050405020304" pitchFamily="18" charset="0"/>
              </a:rPr>
              <a:t>Cú pháp a[start: end] tạo ra một slice từ mảng a bắt đầu từ mục start đến end - 1. Chương trình trên a[1:4] tạo ra một slice biểu thị mảng a bắt đầu từ các mục 1 đến 3. Do đó, slice b có các giá trị [77 78 79].</a:t>
            </a:r>
            <a:endParaRPr lang="vi-VN"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44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290EF4-7B9D-1980-AAF8-64EFC7ECE522}"/>
              </a:ext>
            </a:extLst>
          </p:cNvPr>
          <p:cNvSpPr txBox="1"/>
          <p:nvPr/>
        </p:nvSpPr>
        <p:spPr>
          <a:xfrm>
            <a:off x="2520362" y="353466"/>
            <a:ext cx="3711389" cy="400110"/>
          </a:xfrm>
          <a:prstGeom prst="rect">
            <a:avLst/>
          </a:prstGeom>
          <a:noFill/>
        </p:spPr>
        <p:txBody>
          <a:bodyPr wrap="square" rtlCol="0">
            <a:spAutoFit/>
          </a:bodyPr>
          <a:lstStyle/>
          <a:p>
            <a:pPr algn="ctr"/>
            <a:r>
              <a:rPr lang="en-US" sz="2000" b="1">
                <a:solidFill>
                  <a:schemeClr val="accent3">
                    <a:lumMod val="75000"/>
                  </a:schemeClr>
                </a:solidFill>
              </a:rPr>
              <a:t>7.MẢNG &amp; SLICE</a:t>
            </a:r>
          </a:p>
        </p:txBody>
      </p:sp>
      <p:sp>
        <p:nvSpPr>
          <p:cNvPr id="6" name="TextBox 5">
            <a:extLst>
              <a:ext uri="{FF2B5EF4-FFF2-40B4-BE49-F238E27FC236}">
                <a16:creationId xmlns:a16="http://schemas.microsoft.com/office/drawing/2014/main" id="{8A93E919-FF18-29CA-C6F3-B2B1D2775FDA}"/>
              </a:ext>
            </a:extLst>
          </p:cNvPr>
          <p:cNvSpPr txBox="1"/>
          <p:nvPr/>
        </p:nvSpPr>
        <p:spPr>
          <a:xfrm>
            <a:off x="791455" y="1408444"/>
            <a:ext cx="7207624" cy="1713290"/>
          </a:xfrm>
          <a:prstGeom prst="rect">
            <a:avLst/>
          </a:prstGeom>
          <a:noFill/>
        </p:spPr>
        <p:txBody>
          <a:bodyPr wrap="square">
            <a:spAutoFit/>
          </a:bodyPr>
          <a:lstStyle/>
          <a:p>
            <a:pPr marL="0" marR="0">
              <a:lnSpc>
                <a:spcPct val="115000"/>
              </a:lnSpc>
              <a:spcBef>
                <a:spcPts val="1600"/>
              </a:spcBef>
              <a:spcAft>
                <a:spcPts val="400"/>
              </a:spcAft>
            </a:pPr>
            <a:r>
              <a:rPr lang="vi-VN" sz="1600" b="1">
                <a:solidFill>
                  <a:schemeClr val="bg2">
                    <a:lumMod val="60000"/>
                    <a:lumOff val="40000"/>
                  </a:schemeClr>
                </a:solidFill>
                <a:effectLst/>
                <a:latin typeface="+mj-lt"/>
              </a:rPr>
              <a:t>Có một cách khác để tạo một slide</a:t>
            </a:r>
            <a:endParaRPr lang="en-US" sz="1600" b="1">
              <a:solidFill>
                <a:schemeClr val="bg2">
                  <a:lumMod val="60000"/>
                  <a:lumOff val="40000"/>
                </a:schemeClr>
              </a:solidFill>
              <a:effectLst/>
              <a:latin typeface="+mj-lt"/>
            </a:endParaRPr>
          </a:p>
          <a:p>
            <a:pPr marL="0" marR="0">
              <a:lnSpc>
                <a:spcPct val="115000"/>
              </a:lnSpc>
              <a:spcBef>
                <a:spcPts val="0"/>
              </a:spcBef>
              <a:spcAft>
                <a:spcPts val="0"/>
              </a:spcAft>
            </a:pPr>
            <a:r>
              <a:rPr lang="vi-VN" sz="1600">
                <a:solidFill>
                  <a:schemeClr val="accent1">
                    <a:lumMod val="75000"/>
                  </a:schemeClr>
                </a:solidFill>
                <a:effectLst/>
                <a:latin typeface="+mj-lt"/>
                <a:ea typeface="Courier New" panose="02070309020205020404" pitchFamily="49" charset="0"/>
              </a:rPr>
              <a:t> </a:t>
            </a:r>
            <a:r>
              <a:rPr lang="en-US" sz="1600">
                <a:solidFill>
                  <a:schemeClr val="accent1">
                    <a:lumMod val="75000"/>
                  </a:schemeClr>
                </a:solidFill>
                <a:effectLst/>
                <a:latin typeface="+mj-lt"/>
                <a:ea typeface="Courier New" panose="02070309020205020404" pitchFamily="49" charset="0"/>
              </a:rPr>
              <a:t>	</a:t>
            </a:r>
            <a:r>
              <a:rPr lang="vi-VN" sz="1600">
                <a:solidFill>
                  <a:schemeClr val="accent1">
                    <a:lumMod val="75000"/>
                  </a:schemeClr>
                </a:solidFill>
                <a:effectLst/>
                <a:latin typeface="+mj-lt"/>
                <a:ea typeface="Courier New" panose="02070309020205020404" pitchFamily="49" charset="0"/>
              </a:rPr>
              <a:t>c := []int{6, 7, 8} </a:t>
            </a:r>
            <a:r>
              <a:rPr lang="vi-VN" sz="1600" i="1">
                <a:solidFill>
                  <a:schemeClr val="tx1"/>
                </a:solidFill>
                <a:effectLst/>
                <a:latin typeface="+mj-lt"/>
                <a:ea typeface="Courier New" panose="02070309020205020404" pitchFamily="49" charset="0"/>
              </a:rPr>
              <a:t>//creates and array and returns a slicereference</a:t>
            </a:r>
            <a:endParaRPr lang="en-US" sz="1600">
              <a:solidFill>
                <a:schemeClr val="tx1"/>
              </a:solidFill>
              <a:effectLst/>
              <a:latin typeface="+mj-lt"/>
              <a:ea typeface="Arial" panose="020B0604020202020204" pitchFamily="34" charset="0"/>
            </a:endParaRPr>
          </a:p>
          <a:p>
            <a:pPr marL="0" marR="0">
              <a:lnSpc>
                <a:spcPct val="145000"/>
              </a:lnSpc>
              <a:spcBef>
                <a:spcPts val="0"/>
              </a:spcBef>
              <a:spcAft>
                <a:spcPts val="1200"/>
              </a:spcAft>
            </a:pPr>
            <a:r>
              <a:rPr lang="vi-VN" sz="1600">
                <a:solidFill>
                  <a:schemeClr val="tx1"/>
                </a:solidFill>
                <a:effectLst/>
                <a:latin typeface="+mj-lt"/>
                <a:ea typeface="Courier New" panose="02070309020205020404" pitchFamily="49" charset="0"/>
              </a:rPr>
              <a:t>    </a:t>
            </a:r>
            <a:r>
              <a:rPr lang="en-US" sz="1600">
                <a:solidFill>
                  <a:schemeClr val="tx1"/>
                </a:solidFill>
                <a:effectLst/>
                <a:latin typeface="+mj-lt"/>
                <a:ea typeface="Courier New" panose="02070309020205020404" pitchFamily="49" charset="0"/>
              </a:rPr>
              <a:t>	</a:t>
            </a:r>
            <a:r>
              <a:rPr lang="vi-VN" sz="1600">
                <a:solidFill>
                  <a:schemeClr val="accent1">
                    <a:lumMod val="75000"/>
                  </a:schemeClr>
                </a:solidFill>
                <a:effectLst/>
                <a:latin typeface="+mj-lt"/>
                <a:ea typeface="Courier New" panose="02070309020205020404" pitchFamily="49" charset="0"/>
              </a:rPr>
              <a:t>fmt.Println(c)</a:t>
            </a:r>
            <a:endParaRPr lang="en-US" sz="1600">
              <a:solidFill>
                <a:schemeClr val="accent1">
                  <a:lumMod val="75000"/>
                </a:schemeClr>
              </a:solidFill>
              <a:effectLst/>
              <a:latin typeface="+mj-lt"/>
              <a:ea typeface="Arial" panose="020B0604020202020204" pitchFamily="34" charset="0"/>
            </a:endParaRPr>
          </a:p>
          <a:p>
            <a:r>
              <a:rPr lang="vi-VN" sz="1600">
                <a:solidFill>
                  <a:schemeClr val="tx1"/>
                </a:solidFill>
                <a:latin typeface="+mj-lt"/>
                <a:cs typeface="Times New Roman" panose="02020603050405020304" pitchFamily="18" charset="0"/>
              </a:rPr>
              <a:t>Chương trình trên c := [</a:t>
            </a:r>
            <a:r>
              <a:rPr lang="en-US" sz="1600">
                <a:solidFill>
                  <a:schemeClr val="tx1"/>
                </a:solidFill>
                <a:latin typeface="+mj-lt"/>
                <a:cs typeface="Times New Roman" panose="02020603050405020304" pitchFamily="18" charset="0"/>
              </a:rPr>
              <a:t> </a:t>
            </a:r>
            <a:r>
              <a:rPr lang="vi-VN" sz="1600">
                <a:solidFill>
                  <a:schemeClr val="tx1"/>
                </a:solidFill>
                <a:latin typeface="+mj-lt"/>
                <a:cs typeface="Times New Roman" panose="02020603050405020304" pitchFamily="18" charset="0"/>
              </a:rPr>
              <a:t>]</a:t>
            </a:r>
            <a:r>
              <a:rPr lang="en-US" sz="1600">
                <a:solidFill>
                  <a:schemeClr val="tx1"/>
                </a:solidFill>
                <a:latin typeface="+mj-lt"/>
                <a:cs typeface="Times New Roman" panose="02020603050405020304" pitchFamily="18" charset="0"/>
              </a:rPr>
              <a:t> </a:t>
            </a:r>
            <a:r>
              <a:rPr lang="vi-VN" sz="1600">
                <a:solidFill>
                  <a:schemeClr val="tx1"/>
                </a:solidFill>
                <a:latin typeface="+mj-lt"/>
                <a:cs typeface="Times New Roman" panose="02020603050405020304" pitchFamily="18" charset="0"/>
              </a:rPr>
              <a:t>int{6, 7, 8} tạo một mảng với 3 số nguyên và trả về một tham chiếu slice được lưu trong c.</a:t>
            </a:r>
            <a:endParaRPr lang="vi-VN" sz="1600" dirty="0">
              <a:solidFill>
                <a:schemeClr val="tx1"/>
              </a:solidFill>
              <a:latin typeface="+mj-lt"/>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24B33D9-CDBC-5EAC-7F6E-8654751E01B7}"/>
              </a:ext>
            </a:extLst>
          </p:cNvPr>
          <p:cNvSpPr/>
          <p:nvPr/>
        </p:nvSpPr>
        <p:spPr>
          <a:xfrm>
            <a:off x="1045029" y="3396343"/>
            <a:ext cx="5025358" cy="714615"/>
          </a:xfrm>
          <a:prstGeom prst="roundRect">
            <a:avLst/>
          </a:prstGeom>
          <a:solidFill>
            <a:schemeClr val="accent6">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imes New Roman" panose="02020603050405020304" pitchFamily="18" charset="0"/>
                <a:cs typeface="Times New Roman" panose="02020603050405020304" pitchFamily="18" charset="0"/>
              </a:rPr>
              <a:t>Kèm thêm 1 số thao tác với slice nâng cao khác . Các bạn có thể tham khảo ở trang </a:t>
            </a:r>
            <a:r>
              <a:rPr lang="en-US" sz="1600" b="1" u="sng">
                <a:latin typeface="Times New Roman" panose="02020603050405020304" pitchFamily="18" charset="0"/>
                <a:cs typeface="Times New Roman" panose="02020603050405020304" pitchFamily="18" charset="0"/>
              </a:rPr>
              <a:t>w3school.com </a:t>
            </a:r>
            <a:r>
              <a:rPr lang="en-US" sz="1600" b="1">
                <a:latin typeface="Times New Roman" panose="02020603050405020304" pitchFamily="18" charset="0"/>
                <a:cs typeface="Times New Roman" panose="02020603050405020304" pitchFamily="18" charset="0"/>
              </a:rPr>
              <a:t>nhé.</a:t>
            </a:r>
          </a:p>
        </p:txBody>
      </p:sp>
    </p:spTree>
    <p:extLst>
      <p:ext uri="{BB962C8B-B14F-4D97-AF65-F5344CB8AC3E}">
        <p14:creationId xmlns:p14="http://schemas.microsoft.com/office/powerpoint/2010/main" val="2047227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51"/>
          <p:cNvSpPr/>
          <p:nvPr/>
        </p:nvSpPr>
        <p:spPr>
          <a:xfrm>
            <a:off x="816725" y="169457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73" name="Google Shape;873;p51"/>
          <p:cNvSpPr txBox="1">
            <a:spLocks noGrp="1"/>
          </p:cNvSpPr>
          <p:nvPr>
            <p:ph type="title"/>
          </p:nvPr>
        </p:nvSpPr>
        <p:spPr>
          <a:xfrm>
            <a:off x="719992" y="2295432"/>
            <a:ext cx="3070200" cy="1099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a:solidFill>
                  <a:schemeClr val="lt1"/>
                </a:solidFill>
              </a:rPr>
              <a:t>8.Một số xử lí khác</a:t>
            </a:r>
            <a:endParaRPr sz="2500">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49955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84" name="Google Shape;684;p41"/>
          <p:cNvGrpSpPr/>
          <p:nvPr/>
        </p:nvGrpSpPr>
        <p:grpSpPr>
          <a:xfrm>
            <a:off x="3453897" y="3713051"/>
            <a:ext cx="2192532" cy="870831"/>
            <a:chOff x="1500900" y="3327675"/>
            <a:chExt cx="1598600" cy="581650"/>
          </a:xfrm>
          <a:solidFill>
            <a:schemeClr val="bg1">
              <a:lumMod val="90000"/>
              <a:lumOff val="10000"/>
            </a:schemeClr>
          </a:solidFill>
        </p:grpSpPr>
        <p:sp>
          <p:nvSpPr>
            <p:cNvPr id="685" name="Google Shape;685;p41"/>
            <p:cNvSpPr/>
            <p:nvPr/>
          </p:nvSpPr>
          <p:spPr>
            <a:xfrm>
              <a:off x="1550300" y="3378925"/>
              <a:ext cx="1549200" cy="530400"/>
            </a:xfrm>
            <a:prstGeom prst="roundRect">
              <a:avLst>
                <a:gd name="adj" fmla="val 16667"/>
              </a:avLst>
            </a:prstGeom>
            <a:grpFill/>
            <a:ln>
              <a:noFill/>
            </a:ln>
          </p:spPr>
          <p:txBody>
            <a:bodyPr spcFirstLastPara="1" wrap="square" lIns="91425" tIns="91425" rIns="91425" bIns="91425" anchor="ctr" anchorCtr="0">
              <a:noAutofit/>
            </a:bodyPr>
            <a:lstStyle/>
            <a:p>
              <a:endParaRPr/>
            </a:p>
          </p:txBody>
        </p:sp>
        <p:sp>
          <p:nvSpPr>
            <p:cNvPr id="686" name="Google Shape;686;p41"/>
            <p:cNvSpPr/>
            <p:nvPr/>
          </p:nvSpPr>
          <p:spPr>
            <a:xfrm>
              <a:off x="1500900" y="3327675"/>
              <a:ext cx="1549200" cy="530400"/>
            </a:xfrm>
            <a:prstGeom prst="roundRect">
              <a:avLst>
                <a:gd name="adj" fmla="val 16667"/>
              </a:avLst>
            </a:prstGeom>
            <a:grpFill/>
            <a:ln>
              <a:noFill/>
            </a:ln>
          </p:spPr>
          <p:txBody>
            <a:bodyPr spcFirstLastPara="1" wrap="square" lIns="91425" tIns="91425" rIns="91425" bIns="91425" anchor="ctr" anchorCtr="0">
              <a:noAutofit/>
            </a:bodyPr>
            <a:lstStyle/>
            <a:p>
              <a:endParaRPr/>
            </a:p>
          </p:txBody>
        </p:sp>
      </p:grpSp>
      <p:sp>
        <p:nvSpPr>
          <p:cNvPr id="687" name="Google Shape;687;p41"/>
          <p:cNvSpPr txBox="1"/>
          <p:nvPr/>
        </p:nvSpPr>
        <p:spPr>
          <a:xfrm>
            <a:off x="3485966" y="3696871"/>
            <a:ext cx="2020750" cy="813831"/>
          </a:xfrm>
          <a:prstGeom prst="rect">
            <a:avLst/>
          </a:prstGeom>
          <a:noFill/>
          <a:ln>
            <a:noFill/>
          </a:ln>
        </p:spPr>
        <p:txBody>
          <a:bodyPr spcFirstLastPara="1" wrap="square" lIns="91425" tIns="91425" rIns="91425" bIns="91425" anchor="ctr" anchorCtr="0">
            <a:noAutofit/>
          </a:bodyPr>
          <a:lstStyle/>
          <a:p>
            <a:pPr algn="ctr"/>
            <a:r>
              <a:rPr lang="en" b="1" dirty="0">
                <a:solidFill>
                  <a:schemeClr val="dk1"/>
                </a:solidFill>
                <a:latin typeface="Cascadia Code SemiBold" pitchFamily="49" charset="0"/>
                <a:ea typeface="Epilogue"/>
                <a:cs typeface="Cascadia Code SemiBold" pitchFamily="49" charset="0"/>
                <a:sym typeface="Epilogue"/>
              </a:rPr>
              <a:t>Truy xuất đến các trường trong Struct</a:t>
            </a:r>
            <a:endParaRPr b="1" dirty="0">
              <a:solidFill>
                <a:schemeClr val="dk1"/>
              </a:solidFill>
              <a:latin typeface="Cascadia Code SemiBold" pitchFamily="49" charset="0"/>
              <a:ea typeface="Epilogue"/>
              <a:cs typeface="Cascadia Code SemiBold" pitchFamily="49" charset="0"/>
              <a:sym typeface="Epilogue"/>
            </a:endParaRPr>
          </a:p>
        </p:txBody>
      </p:sp>
      <p:grpSp>
        <p:nvGrpSpPr>
          <p:cNvPr id="689" name="Google Shape;689;p41"/>
          <p:cNvGrpSpPr/>
          <p:nvPr/>
        </p:nvGrpSpPr>
        <p:grpSpPr>
          <a:xfrm>
            <a:off x="1373450" y="1621050"/>
            <a:ext cx="1598600" cy="581650"/>
            <a:chOff x="1617700" y="1585225"/>
            <a:chExt cx="1598600" cy="581650"/>
          </a:xfrm>
          <a:solidFill>
            <a:schemeClr val="bg1">
              <a:lumMod val="90000"/>
              <a:lumOff val="10000"/>
            </a:schemeClr>
          </a:solidFill>
        </p:grpSpPr>
        <p:sp>
          <p:nvSpPr>
            <p:cNvPr id="690" name="Google Shape;690;p41"/>
            <p:cNvSpPr/>
            <p:nvPr/>
          </p:nvSpPr>
          <p:spPr>
            <a:xfrm>
              <a:off x="1667100" y="1636475"/>
              <a:ext cx="1549200" cy="530400"/>
            </a:xfrm>
            <a:prstGeom prst="roundRect">
              <a:avLst>
                <a:gd name="adj" fmla="val 16667"/>
              </a:avLst>
            </a:prstGeom>
            <a:grpFill/>
            <a:ln>
              <a:noFill/>
            </a:ln>
          </p:spPr>
          <p:txBody>
            <a:bodyPr spcFirstLastPara="1" wrap="square" lIns="91425" tIns="91425" rIns="91425" bIns="91425" anchor="ctr" anchorCtr="0">
              <a:noAutofit/>
            </a:bodyPr>
            <a:lstStyle/>
            <a:p>
              <a:endParaRPr/>
            </a:p>
          </p:txBody>
        </p:sp>
        <p:sp>
          <p:nvSpPr>
            <p:cNvPr id="691" name="Google Shape;691;p41"/>
            <p:cNvSpPr/>
            <p:nvPr/>
          </p:nvSpPr>
          <p:spPr>
            <a:xfrm>
              <a:off x="1617700" y="1585225"/>
              <a:ext cx="1549200" cy="530400"/>
            </a:xfrm>
            <a:prstGeom prst="roundRect">
              <a:avLst>
                <a:gd name="adj" fmla="val 16667"/>
              </a:avLst>
            </a:prstGeom>
            <a:grpFill/>
            <a:ln>
              <a:noFill/>
            </a:ln>
          </p:spPr>
          <p:txBody>
            <a:bodyPr spcFirstLastPara="1" wrap="square" lIns="91425" tIns="91425" rIns="91425" bIns="91425" anchor="ctr" anchorCtr="0">
              <a:noAutofit/>
            </a:bodyPr>
            <a:lstStyle/>
            <a:p>
              <a:endParaRPr/>
            </a:p>
          </p:txBody>
        </p:sp>
      </p:grpSp>
      <p:sp>
        <p:nvSpPr>
          <p:cNvPr id="692" name="Google Shape;692;p41"/>
          <p:cNvSpPr txBox="1"/>
          <p:nvPr/>
        </p:nvSpPr>
        <p:spPr>
          <a:xfrm>
            <a:off x="1465850" y="1617882"/>
            <a:ext cx="1362600" cy="527700"/>
          </a:xfrm>
          <a:prstGeom prst="rect">
            <a:avLst/>
          </a:prstGeom>
          <a:noFill/>
          <a:ln>
            <a:noFill/>
          </a:ln>
        </p:spPr>
        <p:txBody>
          <a:bodyPr spcFirstLastPara="1" wrap="square" lIns="91425" tIns="91425" rIns="91425" bIns="91425" anchor="ctr" anchorCtr="0">
            <a:noAutofit/>
          </a:bodyPr>
          <a:lstStyle/>
          <a:p>
            <a:pPr algn="ctr"/>
            <a:r>
              <a:rPr lang="en" sz="1600" b="1" dirty="0">
                <a:solidFill>
                  <a:schemeClr val="dk1"/>
                </a:solidFill>
                <a:latin typeface="Cascadia Code SemiBold" pitchFamily="49" charset="0"/>
                <a:ea typeface="Epilogue"/>
                <a:cs typeface="Cascadia Code SemiBold" pitchFamily="49" charset="0"/>
                <a:sym typeface="Epilogue"/>
              </a:rPr>
              <a:t>Định nghĩa</a:t>
            </a:r>
            <a:endParaRPr sz="1600" b="1" dirty="0">
              <a:solidFill>
                <a:schemeClr val="dk1"/>
              </a:solidFill>
              <a:latin typeface="Cascadia Code SemiBold" pitchFamily="49" charset="0"/>
              <a:ea typeface="Epilogue"/>
              <a:cs typeface="Cascadia Code SemiBold" pitchFamily="49" charset="0"/>
              <a:sym typeface="Epilogue"/>
            </a:endParaRPr>
          </a:p>
        </p:txBody>
      </p:sp>
      <p:grpSp>
        <p:nvGrpSpPr>
          <p:cNvPr id="694" name="Google Shape;694;p41"/>
          <p:cNvGrpSpPr/>
          <p:nvPr/>
        </p:nvGrpSpPr>
        <p:grpSpPr>
          <a:xfrm>
            <a:off x="6271900" y="1627400"/>
            <a:ext cx="1598600" cy="581650"/>
            <a:chOff x="5852125" y="1536700"/>
            <a:chExt cx="1598600" cy="581650"/>
          </a:xfrm>
          <a:solidFill>
            <a:schemeClr val="bg1">
              <a:lumMod val="90000"/>
              <a:lumOff val="10000"/>
            </a:schemeClr>
          </a:solidFill>
        </p:grpSpPr>
        <p:sp>
          <p:nvSpPr>
            <p:cNvPr id="695" name="Google Shape;695;p41"/>
            <p:cNvSpPr/>
            <p:nvPr/>
          </p:nvSpPr>
          <p:spPr>
            <a:xfrm>
              <a:off x="5901525" y="1587950"/>
              <a:ext cx="1549200" cy="530400"/>
            </a:xfrm>
            <a:prstGeom prst="roundRect">
              <a:avLst>
                <a:gd name="adj" fmla="val 16667"/>
              </a:avLst>
            </a:prstGeom>
            <a:grpFill/>
            <a:ln>
              <a:noFill/>
            </a:ln>
          </p:spPr>
          <p:txBody>
            <a:bodyPr spcFirstLastPara="1" wrap="square" lIns="91425" tIns="91425" rIns="91425" bIns="91425" anchor="ctr" anchorCtr="0">
              <a:noAutofit/>
            </a:bodyPr>
            <a:lstStyle/>
            <a:p>
              <a:endParaRPr/>
            </a:p>
          </p:txBody>
        </p:sp>
        <p:sp>
          <p:nvSpPr>
            <p:cNvPr id="696" name="Google Shape;696;p41"/>
            <p:cNvSpPr/>
            <p:nvPr/>
          </p:nvSpPr>
          <p:spPr>
            <a:xfrm>
              <a:off x="5852125" y="1536700"/>
              <a:ext cx="1549200" cy="530400"/>
            </a:xfrm>
            <a:prstGeom prst="roundRect">
              <a:avLst>
                <a:gd name="adj" fmla="val 16667"/>
              </a:avLst>
            </a:prstGeom>
            <a:grpFill/>
            <a:ln>
              <a:noFill/>
            </a:ln>
          </p:spPr>
          <p:txBody>
            <a:bodyPr spcFirstLastPara="1" wrap="square" lIns="91425" tIns="91425" rIns="91425" bIns="91425" anchor="ctr" anchorCtr="0">
              <a:noAutofit/>
            </a:bodyPr>
            <a:lstStyle/>
            <a:p>
              <a:endParaRPr/>
            </a:p>
          </p:txBody>
        </p:sp>
      </p:grpSp>
      <p:sp>
        <p:nvSpPr>
          <p:cNvPr id="697" name="Google Shape;697;p41"/>
          <p:cNvSpPr txBox="1"/>
          <p:nvPr/>
        </p:nvSpPr>
        <p:spPr>
          <a:xfrm>
            <a:off x="6364300" y="1624232"/>
            <a:ext cx="1362600" cy="527700"/>
          </a:xfrm>
          <a:prstGeom prst="rect">
            <a:avLst/>
          </a:prstGeom>
          <a:noFill/>
          <a:ln>
            <a:noFill/>
          </a:ln>
        </p:spPr>
        <p:txBody>
          <a:bodyPr spcFirstLastPara="1" wrap="square" lIns="91425" tIns="91425" rIns="91425" bIns="91425" anchor="ctr" anchorCtr="0">
            <a:noAutofit/>
          </a:bodyPr>
          <a:lstStyle/>
          <a:p>
            <a:pPr algn="ctr"/>
            <a:r>
              <a:rPr lang="en" b="1" dirty="0">
                <a:solidFill>
                  <a:schemeClr val="dk1"/>
                </a:solidFill>
                <a:latin typeface="Cascadia Code SemiBold" pitchFamily="49" charset="0"/>
                <a:ea typeface="Epilogue"/>
                <a:cs typeface="Cascadia Code SemiBold" pitchFamily="49" charset="0"/>
                <a:sym typeface="Epilogue"/>
              </a:rPr>
              <a:t>Khởi tạo biến Struct</a:t>
            </a:r>
            <a:endParaRPr b="1" dirty="0">
              <a:solidFill>
                <a:schemeClr val="dk1"/>
              </a:solidFill>
              <a:latin typeface="Cascadia Code SemiBold" pitchFamily="49" charset="0"/>
              <a:ea typeface="Epilogue"/>
              <a:cs typeface="Cascadia Code SemiBold" pitchFamily="49" charset="0"/>
              <a:sym typeface="Epilogue"/>
            </a:endParaRPr>
          </a:p>
        </p:txBody>
      </p:sp>
      <p:cxnSp>
        <p:nvCxnSpPr>
          <p:cNvPr id="699" name="Google Shape;699;p41"/>
          <p:cNvCxnSpPr>
            <a:stCxn id="691" idx="3"/>
          </p:cNvCxnSpPr>
          <p:nvPr/>
        </p:nvCxnSpPr>
        <p:spPr>
          <a:xfrm>
            <a:off x="2922650" y="1886250"/>
            <a:ext cx="1228500" cy="8280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0" name="Google Shape;700;p41"/>
          <p:cNvCxnSpPr/>
          <p:nvPr/>
        </p:nvCxnSpPr>
        <p:spPr>
          <a:xfrm rot="16200000" flipV="1">
            <a:off x="4420045" y="3385053"/>
            <a:ext cx="375593" cy="191044"/>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1" name="Google Shape;701;p41"/>
          <p:cNvCxnSpPr>
            <a:stCxn id="696" idx="1"/>
          </p:cNvCxnSpPr>
          <p:nvPr/>
        </p:nvCxnSpPr>
        <p:spPr>
          <a:xfrm flipH="1">
            <a:off x="5143300" y="1892600"/>
            <a:ext cx="1128600" cy="795600"/>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703" name="Google Shape;703;p41"/>
          <p:cNvSpPr/>
          <p:nvPr/>
        </p:nvSpPr>
        <p:spPr>
          <a:xfrm>
            <a:off x="3937839" y="2301939"/>
            <a:ext cx="1224651" cy="933235"/>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algn="ctr"/>
            <a:r>
              <a:rPr lang="en-US" sz="2000" b="1" dirty="0">
                <a:effectLst>
                  <a:outerShdw blurRad="38100" dist="38100" dir="2700000" algn="tl">
                    <a:srgbClr val="000000">
                      <a:alpha val="43137"/>
                    </a:srgbClr>
                  </a:outerShdw>
                </a:effectLst>
                <a:latin typeface="Cascadia Code SemiBold" pitchFamily="49" charset="0"/>
                <a:cs typeface="Cascadia Code SemiBold" pitchFamily="49" charset="0"/>
              </a:rPr>
              <a:t>STRUCT</a:t>
            </a:r>
            <a:endParaRPr sz="2000" b="1" dirty="0">
              <a:effectLst>
                <a:outerShdw blurRad="38100" dist="38100" dir="2700000" algn="tl">
                  <a:srgbClr val="000000">
                    <a:alpha val="43137"/>
                  </a:srgbClr>
                </a:outerShdw>
              </a:effectLst>
              <a:latin typeface="Cascadia Code SemiBold" pitchFamily="49" charset="0"/>
              <a:cs typeface="Cascadia Code SemiBold" pitchFamily="49" charset="0"/>
            </a:endParaRPr>
          </a:p>
        </p:txBody>
      </p:sp>
      <p:sp>
        <p:nvSpPr>
          <p:cNvPr id="2" name="TextBox 1">
            <a:extLst>
              <a:ext uri="{FF2B5EF4-FFF2-40B4-BE49-F238E27FC236}">
                <a16:creationId xmlns:a16="http://schemas.microsoft.com/office/drawing/2014/main" id="{1C0AFC49-3AFF-5257-BC09-C816EB710222}"/>
              </a:ext>
            </a:extLst>
          </p:cNvPr>
          <p:cNvSpPr txBox="1"/>
          <p:nvPr/>
        </p:nvSpPr>
        <p:spPr>
          <a:xfrm>
            <a:off x="2520362" y="353466"/>
            <a:ext cx="3711389" cy="400110"/>
          </a:xfrm>
          <a:prstGeom prst="rect">
            <a:avLst/>
          </a:prstGeom>
          <a:noFill/>
        </p:spPr>
        <p:txBody>
          <a:bodyPr wrap="square" rtlCol="0">
            <a:spAutoFit/>
          </a:bodyPr>
          <a:lstStyle/>
          <a:p>
            <a:pPr algn="ctr"/>
            <a:r>
              <a:rPr lang="en-US" sz="2000" b="1">
                <a:solidFill>
                  <a:schemeClr val="accent3">
                    <a:lumMod val="75000"/>
                  </a:schemeClr>
                </a:solidFill>
              </a:rPr>
              <a:t>8.MỘT SỐ XỬ LÍ KHÁC</a:t>
            </a:r>
          </a:p>
        </p:txBody>
      </p:sp>
      <p:sp>
        <p:nvSpPr>
          <p:cNvPr id="3" name="Rectangle 2">
            <a:extLst>
              <a:ext uri="{FF2B5EF4-FFF2-40B4-BE49-F238E27FC236}">
                <a16:creationId xmlns:a16="http://schemas.microsoft.com/office/drawing/2014/main" id="{21720E56-C3AA-0C02-679E-DA1EB74488C4}"/>
              </a:ext>
            </a:extLst>
          </p:cNvPr>
          <p:cNvSpPr/>
          <p:nvPr/>
        </p:nvSpPr>
        <p:spPr>
          <a:xfrm>
            <a:off x="3521651" y="991240"/>
            <a:ext cx="2279794" cy="4333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a:t>STRUCT</a:t>
            </a:r>
          </a:p>
        </p:txBody>
      </p:sp>
    </p:spTree>
    <p:extLst>
      <p:ext uri="{BB962C8B-B14F-4D97-AF65-F5344CB8AC3E}">
        <p14:creationId xmlns:p14="http://schemas.microsoft.com/office/powerpoint/2010/main" val="37530135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Khái quát</a:t>
            </a: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3" name="Object 2"/>
          <p:cNvGraphicFramePr>
            <a:graphicFrameLocks noChangeAspect="1"/>
          </p:cNvGraphicFramePr>
          <p:nvPr>
            <p:extLst>
              <p:ext uri="{D42A27DB-BD31-4B8C-83A1-F6EECF244321}">
                <p14:modId xmlns:p14="http://schemas.microsoft.com/office/powerpoint/2010/main" val="2063641559"/>
              </p:ext>
            </p:extLst>
          </p:nvPr>
        </p:nvGraphicFramePr>
        <p:xfrm>
          <a:off x="0" y="0"/>
          <a:ext cx="9142412" cy="5141912"/>
        </p:xfrm>
        <a:graphic>
          <a:graphicData uri="http://schemas.openxmlformats.org/presentationml/2006/ole">
            <mc:AlternateContent xmlns:mc="http://schemas.openxmlformats.org/markup-compatibility/2006">
              <mc:Choice xmlns:v="urn:schemas-microsoft-com:vml" Requires="v">
                <p:oleObj name="Presentation" r:id="rId2" imgW="8831749" imgH="4966831" progId="PowerPoint.Show.12">
                  <p:embed/>
                </p:oleObj>
              </mc:Choice>
              <mc:Fallback>
                <p:oleObj name="Presentation" r:id="rId2" imgW="8831749" imgH="4966831" progId="PowerPoint.Show.12">
                  <p:embed/>
                  <p:pic>
                    <p:nvPicPr>
                      <p:cNvPr id="3" name="Object 2"/>
                      <p:cNvPicPr/>
                      <p:nvPr/>
                    </p:nvPicPr>
                    <p:blipFill>
                      <a:blip r:embed="rId3"/>
                      <a:stretch>
                        <a:fillRect/>
                      </a:stretch>
                    </p:blipFill>
                    <p:spPr>
                      <a:xfrm>
                        <a:off x="0" y="0"/>
                        <a:ext cx="9142412" cy="5141912"/>
                      </a:xfrm>
                      <a:prstGeom prst="rect">
                        <a:avLst/>
                      </a:prstGeom>
                    </p:spPr>
                  </p:pic>
                </p:oleObj>
              </mc:Fallback>
            </mc:AlternateContent>
          </a:graphicData>
        </a:graphic>
      </p:graphicFrame>
    </p:spTree>
    <p:extLst>
      <p:ext uri="{BB962C8B-B14F-4D97-AF65-F5344CB8AC3E}">
        <p14:creationId xmlns:p14="http://schemas.microsoft.com/office/powerpoint/2010/main" val="3345067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2468" b="30201"/>
          <a:stretch>
            <a:fillRect/>
          </a:stretch>
        </p:blipFill>
        <p:spPr>
          <a:xfrm>
            <a:off x="0" y="0"/>
            <a:ext cx="9144000" cy="5143500"/>
          </a:xfrm>
          <a:prstGeom prst="rect">
            <a:avLst/>
          </a:prstGeom>
        </p:spPr>
      </p:pic>
      <p:grpSp>
        <p:nvGrpSpPr>
          <p:cNvPr id="3" name="Group 3"/>
          <p:cNvGrpSpPr/>
          <p:nvPr/>
        </p:nvGrpSpPr>
        <p:grpSpPr>
          <a:xfrm rot="5400000">
            <a:off x="-2327265" y="2303829"/>
            <a:ext cx="4500497" cy="611745"/>
            <a:chOff x="0" y="0"/>
            <a:chExt cx="39521554" cy="5372100"/>
          </a:xfrm>
        </p:grpSpPr>
        <p:sp>
          <p:nvSpPr>
            <p:cNvPr id="4" name="Freeform 4"/>
            <p:cNvSpPr/>
            <p:nvPr/>
          </p:nvSpPr>
          <p:spPr>
            <a:xfrm>
              <a:off x="0" y="0"/>
              <a:ext cx="39521554" cy="5372100"/>
            </a:xfrm>
            <a:custGeom>
              <a:avLst/>
              <a:gdLst/>
              <a:ahLst/>
              <a:cxnLst/>
              <a:rect l="l" t="t" r="r" b="b"/>
              <a:pathLst>
                <a:path w="39521554" h="5372100">
                  <a:moveTo>
                    <a:pt x="37970882" y="0"/>
                  </a:moveTo>
                  <a:lnTo>
                    <a:pt x="1550670" y="0"/>
                  </a:lnTo>
                  <a:lnTo>
                    <a:pt x="0" y="2686050"/>
                  </a:lnTo>
                  <a:lnTo>
                    <a:pt x="1550670" y="5372100"/>
                  </a:lnTo>
                  <a:lnTo>
                    <a:pt x="37970882" y="5372100"/>
                  </a:lnTo>
                  <a:lnTo>
                    <a:pt x="39521554" y="2686050"/>
                  </a:lnTo>
                  <a:lnTo>
                    <a:pt x="37970882" y="0"/>
                  </a:lnTo>
                  <a:close/>
                </a:path>
              </a:pathLst>
            </a:custGeom>
            <a:solidFill>
              <a:srgbClr val="000000"/>
            </a:solidFill>
          </p:spPr>
        </p:sp>
      </p:grpSp>
      <p:grpSp>
        <p:nvGrpSpPr>
          <p:cNvPr id="5" name="Group 5"/>
          <p:cNvGrpSpPr/>
          <p:nvPr/>
        </p:nvGrpSpPr>
        <p:grpSpPr>
          <a:xfrm rot="5400000">
            <a:off x="-1298008" y="3333086"/>
            <a:ext cx="2441983" cy="611745"/>
            <a:chOff x="0" y="0"/>
            <a:chExt cx="21444511" cy="5372100"/>
          </a:xfrm>
        </p:grpSpPr>
        <p:sp>
          <p:nvSpPr>
            <p:cNvPr id="6" name="Freeform 6"/>
            <p:cNvSpPr/>
            <p:nvPr/>
          </p:nvSpPr>
          <p:spPr>
            <a:xfrm>
              <a:off x="0" y="0"/>
              <a:ext cx="21444511" cy="5372100"/>
            </a:xfrm>
            <a:custGeom>
              <a:avLst/>
              <a:gdLst/>
              <a:ahLst/>
              <a:cxnLst/>
              <a:rect l="l" t="t" r="r" b="b"/>
              <a:pathLst>
                <a:path w="21444511" h="5372100">
                  <a:moveTo>
                    <a:pt x="19893840" y="0"/>
                  </a:moveTo>
                  <a:lnTo>
                    <a:pt x="1550670" y="0"/>
                  </a:lnTo>
                  <a:lnTo>
                    <a:pt x="0" y="2686050"/>
                  </a:lnTo>
                  <a:lnTo>
                    <a:pt x="1550670" y="5372100"/>
                  </a:lnTo>
                  <a:lnTo>
                    <a:pt x="19893840" y="5372100"/>
                  </a:lnTo>
                  <a:lnTo>
                    <a:pt x="21444511" y="2686050"/>
                  </a:lnTo>
                  <a:lnTo>
                    <a:pt x="19893840" y="0"/>
                  </a:lnTo>
                  <a:close/>
                </a:path>
              </a:pathLst>
            </a:custGeom>
            <a:solidFill>
              <a:srgbClr val="1836B2"/>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1771"/>
          <a:stretch>
            <a:fillRect/>
          </a:stretch>
        </p:blipFill>
        <p:spPr>
          <a:xfrm>
            <a:off x="965894" y="2958444"/>
            <a:ext cx="1179587" cy="255482"/>
          </a:xfrm>
          <a:prstGeom prst="rect">
            <a:avLst/>
          </a:prstGeom>
        </p:spPr>
      </p:pic>
      <p:pic>
        <p:nvPicPr>
          <p:cNvPr id="8" name="Picture 8"/>
          <p:cNvPicPr>
            <a:picLocks noChangeAspect="1"/>
          </p:cNvPicPr>
          <p:nvPr/>
        </p:nvPicPr>
        <p:blipFill>
          <a:blip r:embed="rId5"/>
          <a:srcRect t="11760" b="7983"/>
          <a:stretch>
            <a:fillRect/>
          </a:stretch>
        </p:blipFill>
        <p:spPr>
          <a:xfrm>
            <a:off x="1712608" y="432263"/>
            <a:ext cx="7126321" cy="4667738"/>
          </a:xfrm>
          <a:prstGeom prst="rect">
            <a:avLst/>
          </a:prstGeom>
        </p:spPr>
      </p:pic>
      <p:pic>
        <p:nvPicPr>
          <p:cNvPr id="9" name="Picture 9"/>
          <p:cNvPicPr>
            <a:picLocks noChangeAspect="1"/>
          </p:cNvPicPr>
          <p:nvPr/>
        </p:nvPicPr>
        <p:blipFill>
          <a:blip r:embed="rId6"/>
          <a:srcRect l="272" t="20127" r="836"/>
          <a:stretch>
            <a:fillRect/>
          </a:stretch>
        </p:blipFill>
        <p:spPr>
          <a:xfrm>
            <a:off x="1712608" y="432265"/>
            <a:ext cx="7126321" cy="4684581"/>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23998" y="1315"/>
            <a:ext cx="2049440" cy="381708"/>
          </a:xfrm>
          <a:prstGeom prst="rect">
            <a:avLst/>
          </a:prstGeom>
        </p:spPr>
      </p:pic>
      <p:grpSp>
        <p:nvGrpSpPr>
          <p:cNvPr id="11" name="Group 11"/>
          <p:cNvGrpSpPr>
            <a:grpSpLocks noChangeAspect="1"/>
          </p:cNvGrpSpPr>
          <p:nvPr/>
        </p:nvGrpSpPr>
        <p:grpSpPr>
          <a:xfrm>
            <a:off x="425381" y="2133217"/>
            <a:ext cx="1186924" cy="952971"/>
            <a:chOff x="0" y="0"/>
            <a:chExt cx="7467600" cy="5995670"/>
          </a:xfrm>
        </p:grpSpPr>
        <p:sp>
          <p:nvSpPr>
            <p:cNvPr id="12" name="Freeform 12"/>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3" name="Freeform 13"/>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004AAD"/>
            </a:solidFill>
          </p:spPr>
        </p:sp>
        <p:sp>
          <p:nvSpPr>
            <p:cNvPr id="14" name="Freeform 14"/>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5" name="Freeform 15"/>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9"/>
              <a:stretch>
                <a:fillRect t="-66" b="-66"/>
              </a:stretch>
            </a:blipFill>
          </p:spPr>
        </p:sp>
      </p:grpSp>
      <p:grpSp>
        <p:nvGrpSpPr>
          <p:cNvPr id="16" name="Group 16"/>
          <p:cNvGrpSpPr/>
          <p:nvPr/>
        </p:nvGrpSpPr>
        <p:grpSpPr>
          <a:xfrm rot="5400000">
            <a:off x="6970771" y="2192598"/>
            <a:ext cx="4500497" cy="611745"/>
            <a:chOff x="0" y="0"/>
            <a:chExt cx="39521554" cy="5372100"/>
          </a:xfrm>
        </p:grpSpPr>
        <p:sp>
          <p:nvSpPr>
            <p:cNvPr id="17" name="Freeform 17"/>
            <p:cNvSpPr/>
            <p:nvPr/>
          </p:nvSpPr>
          <p:spPr>
            <a:xfrm>
              <a:off x="0" y="0"/>
              <a:ext cx="39521554" cy="5372100"/>
            </a:xfrm>
            <a:custGeom>
              <a:avLst/>
              <a:gdLst/>
              <a:ahLst/>
              <a:cxnLst/>
              <a:rect l="l" t="t" r="r" b="b"/>
              <a:pathLst>
                <a:path w="39521554" h="5372100">
                  <a:moveTo>
                    <a:pt x="37970882" y="0"/>
                  </a:moveTo>
                  <a:lnTo>
                    <a:pt x="1550670" y="0"/>
                  </a:lnTo>
                  <a:lnTo>
                    <a:pt x="0" y="2686050"/>
                  </a:lnTo>
                  <a:lnTo>
                    <a:pt x="1550670" y="5372100"/>
                  </a:lnTo>
                  <a:lnTo>
                    <a:pt x="37970882" y="5372100"/>
                  </a:lnTo>
                  <a:lnTo>
                    <a:pt x="39521554" y="2686050"/>
                  </a:lnTo>
                  <a:lnTo>
                    <a:pt x="37970882" y="0"/>
                  </a:lnTo>
                  <a:close/>
                </a:path>
              </a:pathLst>
            </a:custGeom>
            <a:solidFill>
              <a:srgbClr val="000000"/>
            </a:solidFill>
          </p:spPr>
        </p:sp>
      </p:grpSp>
      <p:grpSp>
        <p:nvGrpSpPr>
          <p:cNvPr id="18" name="Group 18"/>
          <p:cNvGrpSpPr/>
          <p:nvPr/>
        </p:nvGrpSpPr>
        <p:grpSpPr>
          <a:xfrm rot="5400000">
            <a:off x="8000028" y="915121"/>
            <a:ext cx="2441983" cy="611745"/>
            <a:chOff x="0" y="0"/>
            <a:chExt cx="21444511" cy="5372100"/>
          </a:xfrm>
        </p:grpSpPr>
        <p:sp>
          <p:nvSpPr>
            <p:cNvPr id="19" name="Freeform 19"/>
            <p:cNvSpPr/>
            <p:nvPr/>
          </p:nvSpPr>
          <p:spPr>
            <a:xfrm>
              <a:off x="0" y="0"/>
              <a:ext cx="21444511" cy="5372100"/>
            </a:xfrm>
            <a:custGeom>
              <a:avLst/>
              <a:gdLst/>
              <a:ahLst/>
              <a:cxnLst/>
              <a:rect l="l" t="t" r="r" b="b"/>
              <a:pathLst>
                <a:path w="21444511" h="5372100">
                  <a:moveTo>
                    <a:pt x="19893840" y="0"/>
                  </a:moveTo>
                  <a:lnTo>
                    <a:pt x="1550670" y="0"/>
                  </a:lnTo>
                  <a:lnTo>
                    <a:pt x="0" y="2686050"/>
                  </a:lnTo>
                  <a:lnTo>
                    <a:pt x="1550670" y="5372100"/>
                  </a:lnTo>
                  <a:lnTo>
                    <a:pt x="19893840" y="5372100"/>
                  </a:lnTo>
                  <a:lnTo>
                    <a:pt x="21444511" y="2686050"/>
                  </a:lnTo>
                  <a:lnTo>
                    <a:pt x="19893840" y="0"/>
                  </a:lnTo>
                  <a:close/>
                </a:path>
              </a:pathLst>
            </a:custGeom>
            <a:solidFill>
              <a:srgbClr val="1836B2"/>
            </a:solidFill>
          </p:spPr>
        </p:sp>
      </p:grpSp>
      <p:sp>
        <p:nvSpPr>
          <p:cNvPr id="20" name="AutoShape 20"/>
          <p:cNvSpPr/>
          <p:nvPr/>
        </p:nvSpPr>
        <p:spPr>
          <a:xfrm rot="5400000">
            <a:off x="2681635" y="2439602"/>
            <a:ext cx="4117919" cy="0"/>
          </a:xfrm>
          <a:prstGeom prst="line">
            <a:avLst/>
          </a:prstGeom>
          <a:ln w="9525" cap="flat">
            <a:solidFill>
              <a:srgbClr val="FEFAFA"/>
            </a:solidFill>
            <a:prstDash val="solid"/>
            <a:headEnd type="none" w="sm" len="sm"/>
            <a:tailEnd type="none" w="sm" len="sm"/>
          </a:ln>
        </p:spPr>
      </p:sp>
      <p:sp>
        <p:nvSpPr>
          <p:cNvPr id="21" name="TextBox 21"/>
          <p:cNvSpPr txBox="1"/>
          <p:nvPr/>
        </p:nvSpPr>
        <p:spPr>
          <a:xfrm>
            <a:off x="594874" y="63297"/>
            <a:ext cx="3357128" cy="240450"/>
          </a:xfrm>
          <a:prstGeom prst="rect">
            <a:avLst/>
          </a:prstGeom>
        </p:spPr>
        <p:txBody>
          <a:bodyPr lIns="0" tIns="0" rIns="0" bIns="0" rtlCol="0" anchor="t">
            <a:spAutoFit/>
          </a:bodyPr>
          <a:lstStyle/>
          <a:p>
            <a:pPr marL="0" marR="0" lvl="0" indent="0" algn="l" defTabSz="914400" rtl="0" eaLnBrk="1" fontAlgn="auto" latinLnBrk="0" hangingPunct="1">
              <a:lnSpc>
                <a:spcPts val="1971"/>
              </a:lnSpc>
              <a:spcBef>
                <a:spcPts val="0"/>
              </a:spcBef>
              <a:spcAft>
                <a:spcPts val="0"/>
              </a:spcAft>
              <a:buClrTx/>
              <a:buSzTx/>
              <a:buFont typeface="Arial"/>
              <a:buNone/>
              <a:tabLst/>
              <a:defRPr/>
            </a:pPr>
            <a:r>
              <a:rPr kumimoji="0" lang="en-US" sz="1600" b="0" i="0" u="none" strike="noStrike" kern="1200" cap="none" spc="0" normalizeH="0" baseline="0" noProof="0">
                <a:ln>
                  <a:noFill/>
                </a:ln>
                <a:solidFill>
                  <a:srgbClr val="1836B2"/>
                </a:solidFill>
                <a:effectLst/>
                <a:uLnTx/>
                <a:uFillTx/>
                <a:latin typeface="Times New Roman" panose="02020603050405020304" pitchFamily="18" charset="0"/>
                <a:ea typeface="+mn-ea"/>
                <a:cs typeface="Times New Roman" panose="02020603050405020304" pitchFamily="18" charset="0"/>
                <a:sym typeface="Arial"/>
              </a:rPr>
              <a:t>STRUCT</a:t>
            </a:r>
          </a:p>
        </p:txBody>
      </p:sp>
      <p:sp>
        <p:nvSpPr>
          <p:cNvPr id="22" name="TextBox 22"/>
          <p:cNvSpPr txBox="1"/>
          <p:nvPr/>
        </p:nvSpPr>
        <p:spPr>
          <a:xfrm>
            <a:off x="425381" y="2330781"/>
            <a:ext cx="1130304" cy="417550"/>
          </a:xfrm>
          <a:prstGeom prst="rect">
            <a:avLst/>
          </a:prstGeom>
        </p:spPr>
        <p:txBody>
          <a:bodyPr lIns="0" tIns="0" rIns="0" bIns="0" rtlCol="0" anchor="t">
            <a:spAutoFit/>
          </a:bodyPr>
          <a:lstStyle/>
          <a:p>
            <a:pPr marL="0" marR="0" lvl="0" indent="0" algn="ctr" defTabSz="914400" rtl="0" eaLnBrk="1" fontAlgn="auto" latinLnBrk="0" hangingPunct="1">
              <a:lnSpc>
                <a:spcPts val="1729"/>
              </a:lnSpc>
              <a:spcBef>
                <a:spcPts val="0"/>
              </a:spcBef>
              <a:spcAft>
                <a:spcPts val="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Khởi tạo biến</a:t>
            </a:r>
          </a:p>
          <a:p>
            <a:pPr marL="0" marR="0" lvl="0" indent="0" algn="ctr" defTabSz="914400" rtl="0" eaLnBrk="1" fontAlgn="auto" latinLnBrk="0" hangingPunct="1">
              <a:lnSpc>
                <a:spcPts val="1729"/>
              </a:lnSpc>
              <a:spcBef>
                <a:spcPct val="0"/>
              </a:spcBef>
              <a:spcAft>
                <a:spcPts val="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Struct</a:t>
            </a:r>
          </a:p>
        </p:txBody>
      </p:sp>
      <p:sp>
        <p:nvSpPr>
          <p:cNvPr id="23" name="TextBox 23"/>
          <p:cNvSpPr txBox="1"/>
          <p:nvPr/>
        </p:nvSpPr>
        <p:spPr>
          <a:xfrm>
            <a:off x="1864719" y="477799"/>
            <a:ext cx="2873497" cy="3847207"/>
          </a:xfrm>
          <a:prstGeom prst="rect">
            <a:avLst/>
          </a:prstGeom>
        </p:spPr>
        <p:txBody>
          <a:bodyPr lIns="0" tIns="0" rIns="0" bIns="0" rtlCol="0" anchor="t">
            <a:spAutoFit/>
          </a:bodyPr>
          <a:lstStyle/>
          <a:p>
            <a:pPr marL="0" marR="0" lvl="0" indent="0" algn="l" defTabSz="914400" rtl="0" eaLnBrk="1" fontAlgn="auto" latinLnBrk="0" hangingPunct="1">
              <a:lnSpc>
                <a:spcPts val="1964"/>
              </a:lnSpc>
              <a:spcBef>
                <a:spcPts val="0"/>
              </a:spcBef>
              <a:spcAft>
                <a:spcPts val="0"/>
              </a:spcAft>
              <a:buClrTx/>
              <a:buSzTx/>
              <a:buFont typeface="Arial"/>
              <a:buNone/>
              <a:tabLst/>
              <a:defRPr/>
            </a:pPr>
            <a:r>
              <a:rPr kumimoji="0" lang="en-US" sz="1100" b="0" i="0" u="none" strike="noStrike" kern="1200" cap="none" spc="-58" normalizeH="0" baseline="0" noProof="0">
                <a:ln>
                  <a:noFill/>
                </a:ln>
                <a:solidFill>
                  <a:srgbClr val="FF1616"/>
                </a:solidFill>
                <a:effectLst/>
                <a:uLnTx/>
                <a:uFillTx/>
                <a:latin typeface="Times New Roman" panose="02020603050405020304" pitchFamily="18" charset="0"/>
                <a:ea typeface="+mn-ea"/>
                <a:cs typeface="Times New Roman" panose="02020603050405020304" pitchFamily="18" charset="0"/>
                <a:sym typeface="Arial"/>
              </a:rPr>
              <a:t>type</a:t>
            </a: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Person</a:t>
            </a:r>
            <a:r>
              <a:rPr kumimoji="0" lang="en-US" sz="1100" b="0" i="0" u="none" strike="noStrike" kern="1200" cap="none" spc="-58" normalizeH="0" baseline="0" noProof="0">
                <a:ln>
                  <a:noFill/>
                </a:ln>
                <a:solidFill>
                  <a:srgbClr val="FF1616"/>
                </a:solidFill>
                <a:effectLst/>
                <a:uLnTx/>
                <a:uFillTx/>
                <a:latin typeface="Times New Roman" panose="02020603050405020304" pitchFamily="18" charset="0"/>
                <a:ea typeface="+mn-ea"/>
                <a:cs typeface="Times New Roman" panose="02020603050405020304" pitchFamily="18" charset="0"/>
                <a:sym typeface="Arial"/>
              </a:rPr>
              <a:t> struct</a:t>
            </a: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p>
          <a:p>
            <a:pPr marL="0" marR="0" lvl="0" indent="0" algn="l" defTabSz="914400" rtl="0" eaLnBrk="1" fontAlgn="auto" latinLnBrk="0" hangingPunct="1">
              <a:lnSpc>
                <a:spcPts val="1964"/>
              </a:lnSpc>
              <a:spcBef>
                <a:spcPts val="0"/>
              </a:spcBef>
              <a:spcAft>
                <a:spcPts val="0"/>
              </a:spcAft>
              <a:buClrTx/>
              <a:buSzTx/>
              <a:buFont typeface="Arial"/>
              <a:buNone/>
              <a:tabLst/>
              <a:defRPr/>
            </a:pP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FirstName string</a:t>
            </a:r>
          </a:p>
          <a:p>
            <a:pPr marL="0" marR="0" lvl="0" indent="0" algn="l" defTabSz="914400" rtl="0" eaLnBrk="1" fontAlgn="auto" latinLnBrk="0" hangingPunct="1">
              <a:lnSpc>
                <a:spcPts val="1964"/>
              </a:lnSpc>
              <a:spcBef>
                <a:spcPts val="0"/>
              </a:spcBef>
              <a:spcAft>
                <a:spcPts val="0"/>
              </a:spcAft>
              <a:buClrTx/>
              <a:buSzTx/>
              <a:buFont typeface="Arial"/>
              <a:buNone/>
              <a:tabLst/>
              <a:defRPr/>
            </a:pP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LastName string</a:t>
            </a:r>
          </a:p>
          <a:p>
            <a:pPr marL="0" marR="0" lvl="0" indent="0" algn="l" defTabSz="914400" rtl="0" eaLnBrk="1" fontAlgn="auto" latinLnBrk="0" hangingPunct="1">
              <a:lnSpc>
                <a:spcPts val="1964"/>
              </a:lnSpc>
              <a:spcBef>
                <a:spcPts val="0"/>
              </a:spcBef>
              <a:spcAft>
                <a:spcPts val="0"/>
              </a:spcAft>
              <a:buClrTx/>
              <a:buSzTx/>
              <a:buFont typeface="Arial"/>
              <a:buNone/>
              <a:tabLst/>
              <a:defRPr/>
            </a:pP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Age   int</a:t>
            </a:r>
          </a:p>
          <a:p>
            <a:pPr marL="0" marR="0" lvl="0" indent="0" algn="l" defTabSz="914400" rtl="0" eaLnBrk="1" fontAlgn="auto" latinLnBrk="0" hangingPunct="1">
              <a:lnSpc>
                <a:spcPts val="1964"/>
              </a:lnSpc>
              <a:spcBef>
                <a:spcPts val="0"/>
              </a:spcBef>
              <a:spcAft>
                <a:spcPts val="0"/>
              </a:spcAft>
              <a:buClrTx/>
              <a:buSzTx/>
              <a:buFont typeface="Arial"/>
              <a:buNone/>
              <a:tabLst/>
              <a:defRPr/>
            </a:pP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a:t>
            </a:r>
          </a:p>
          <a:p>
            <a:pPr marL="0" marR="0" lvl="0" indent="0" algn="l" defTabSz="914400" rtl="0" eaLnBrk="1" fontAlgn="auto" latinLnBrk="0" hangingPunct="1">
              <a:lnSpc>
                <a:spcPts val="1964"/>
              </a:lnSpc>
              <a:spcBef>
                <a:spcPts val="0"/>
              </a:spcBef>
              <a:spcAft>
                <a:spcPts val="0"/>
              </a:spcAft>
              <a:buClrTx/>
              <a:buSzTx/>
              <a:buFont typeface="Arial"/>
              <a:buNone/>
              <a:tabLst/>
              <a:defRPr/>
            </a:pPr>
            <a:endPar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ts val="1964"/>
              </a:lnSpc>
              <a:spcBef>
                <a:spcPts val="0"/>
              </a:spcBef>
              <a:spcAft>
                <a:spcPts val="0"/>
              </a:spcAft>
              <a:buClrTx/>
              <a:buSzTx/>
              <a:buFont typeface="Arial"/>
              <a:buNone/>
              <a:tabLst/>
              <a:defRPr/>
            </a:pPr>
            <a:r>
              <a:rPr kumimoji="0" lang="en-US" sz="1100" b="0" i="0" u="none" strike="noStrike" kern="1200" cap="none" spc="-58" normalizeH="0" baseline="0" noProof="0">
                <a:ln>
                  <a:noFill/>
                </a:ln>
                <a:solidFill>
                  <a:srgbClr val="FF1616"/>
                </a:solidFill>
                <a:effectLst/>
                <a:uLnTx/>
                <a:uFillTx/>
                <a:latin typeface="Times New Roman" panose="02020603050405020304" pitchFamily="18" charset="0"/>
                <a:ea typeface="+mn-ea"/>
                <a:cs typeface="Times New Roman" panose="02020603050405020304" pitchFamily="18" charset="0"/>
                <a:sym typeface="Arial"/>
              </a:rPr>
              <a:t>func</a:t>
            </a: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r>
              <a:rPr kumimoji="0" lang="en-US" sz="1100" b="0" i="0" u="none" strike="noStrike" kern="1200" cap="none" spc="-58" normalizeH="0" baseline="0" noProof="0">
                <a:ln>
                  <a:noFill/>
                </a:ln>
                <a:solidFill>
                  <a:srgbClr val="F7EE5B"/>
                </a:solidFill>
                <a:effectLst/>
                <a:uLnTx/>
                <a:uFillTx/>
                <a:latin typeface="Times New Roman" panose="02020603050405020304" pitchFamily="18" charset="0"/>
                <a:ea typeface="+mn-ea"/>
                <a:cs typeface="Times New Roman" panose="02020603050405020304" pitchFamily="18" charset="0"/>
                <a:sym typeface="Arial"/>
              </a:rPr>
              <a:t>main</a:t>
            </a: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p>
          <a:p>
            <a:pPr marL="0" marR="0" lvl="0" indent="0" algn="l" defTabSz="914400" rtl="0" eaLnBrk="1" fontAlgn="auto" latinLnBrk="0" hangingPunct="1">
              <a:lnSpc>
                <a:spcPts val="1964"/>
              </a:lnSpc>
              <a:spcBef>
                <a:spcPts val="0"/>
              </a:spcBef>
              <a:spcAft>
                <a:spcPts val="0"/>
              </a:spcAft>
              <a:buClrTx/>
              <a:buSzTx/>
              <a:buFont typeface="Arial"/>
              <a:buNone/>
              <a:tabLst/>
              <a:defRPr/>
            </a:pP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r>
              <a:rPr kumimoji="0" lang="en-US" sz="1100" b="0" i="0" u="none" strike="noStrike" kern="1200" cap="none" spc="-58" normalizeH="0" baseline="0" noProof="0">
                <a:ln>
                  <a:noFill/>
                </a:ln>
                <a:solidFill>
                  <a:srgbClr val="FF1616"/>
                </a:solidFill>
                <a:effectLst/>
                <a:uLnTx/>
                <a:uFillTx/>
                <a:latin typeface="Times New Roman" panose="02020603050405020304" pitchFamily="18" charset="0"/>
                <a:ea typeface="+mn-ea"/>
                <a:cs typeface="Times New Roman" panose="02020603050405020304" pitchFamily="18" charset="0"/>
                <a:sym typeface="Arial"/>
              </a:rPr>
              <a:t>var</a:t>
            </a: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p Person</a:t>
            </a:r>
            <a:r>
              <a:rPr kumimoji="0" lang="en-US" sz="1100" b="0" i="0" u="none" strike="noStrike" kern="1200" cap="none" spc="-58" normalizeH="0" baseline="0" noProof="0">
                <a:ln>
                  <a:noFill/>
                </a:ln>
                <a:solidFill>
                  <a:srgbClr val="7ED957"/>
                </a:solidFill>
                <a:effectLst/>
                <a:uLnTx/>
                <a:uFillTx/>
                <a:latin typeface="Times New Roman" panose="02020603050405020304" pitchFamily="18" charset="0"/>
                <a:ea typeface="+mn-ea"/>
                <a:cs typeface="Times New Roman" panose="02020603050405020304" pitchFamily="18" charset="0"/>
                <a:sym typeface="Arial"/>
              </a:rPr>
              <a:t> //khai báo p có kiểu dữ liệu là Person, các trường của biến p sẽ có kiểu dữ liệu mặc định là 0 với int, 0.0 với float, "" với string</a:t>
            </a:r>
          </a:p>
          <a:p>
            <a:pPr marL="0" marR="0" lvl="0" indent="0" algn="l" defTabSz="914400" rtl="0" eaLnBrk="1" fontAlgn="auto" latinLnBrk="0" hangingPunct="1">
              <a:lnSpc>
                <a:spcPts val="1964"/>
              </a:lnSpc>
              <a:spcBef>
                <a:spcPts val="0"/>
              </a:spcBef>
              <a:spcAft>
                <a:spcPts val="0"/>
              </a:spcAft>
              <a:buClrTx/>
              <a:buSzTx/>
              <a:buFont typeface="Arial"/>
              <a:buNone/>
              <a:tabLst/>
              <a:defRPr/>
            </a:pP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p.LastName </a:t>
            </a:r>
            <a:r>
              <a:rPr kumimoji="0" lang="en-US" sz="1100" b="0" i="0" u="none" strike="noStrike" kern="1200" cap="none" spc="-58" normalizeH="0" baseline="0" noProof="0">
                <a:ln>
                  <a:noFill/>
                </a:ln>
                <a:solidFill>
                  <a:srgbClr val="FF1616"/>
                </a:solidFill>
                <a:effectLst/>
                <a:uLnTx/>
                <a:uFillTx/>
                <a:latin typeface="Times New Roman" panose="02020603050405020304" pitchFamily="18" charset="0"/>
                <a:ea typeface="+mn-ea"/>
                <a:cs typeface="Times New Roman" panose="02020603050405020304" pitchFamily="18" charset="0"/>
                <a:sym typeface="Arial"/>
              </a:rPr>
              <a:t>=</a:t>
            </a: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a:t>
            </a:r>
            <a:r>
              <a:rPr kumimoji="0" lang="en-US" sz="1100" b="0" i="0" u="none" strike="noStrike" kern="1200" cap="none" spc="-58" normalizeH="0" baseline="0" noProof="0">
                <a:ln>
                  <a:noFill/>
                </a:ln>
                <a:solidFill>
                  <a:srgbClr val="5CE1E6"/>
                </a:solidFill>
                <a:effectLst/>
                <a:uLnTx/>
                <a:uFillTx/>
                <a:latin typeface="Times New Roman" panose="02020603050405020304" pitchFamily="18" charset="0"/>
                <a:ea typeface="+mn-ea"/>
                <a:cs typeface="Times New Roman" panose="02020603050405020304" pitchFamily="18" charset="0"/>
                <a:sym typeface="Arial"/>
              </a:rPr>
              <a:t>Cau Truc</a:t>
            </a: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a:t>
            </a:r>
          </a:p>
          <a:p>
            <a:pPr marL="0" marR="0" lvl="0" indent="0" algn="l" defTabSz="914400" rtl="0" eaLnBrk="1" fontAlgn="auto" latinLnBrk="0" hangingPunct="1">
              <a:lnSpc>
                <a:spcPts val="1964"/>
              </a:lnSpc>
              <a:spcBef>
                <a:spcPts val="0"/>
              </a:spcBef>
              <a:spcAft>
                <a:spcPts val="0"/>
              </a:spcAft>
              <a:buClrTx/>
              <a:buSzTx/>
              <a:buFont typeface="Arial"/>
              <a:buNone/>
              <a:tabLst/>
              <a:defRPr/>
            </a:pP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p.FirstName </a:t>
            </a:r>
            <a:r>
              <a:rPr kumimoji="0" lang="en-US" sz="1100" b="0" i="0" u="none" strike="noStrike" kern="1200" cap="none" spc="-58" normalizeH="0" baseline="0" noProof="0">
                <a:ln>
                  <a:noFill/>
                </a:ln>
                <a:solidFill>
                  <a:srgbClr val="FF1616"/>
                </a:solidFill>
                <a:effectLst/>
                <a:uLnTx/>
                <a:uFillTx/>
                <a:latin typeface="Times New Roman" panose="02020603050405020304" pitchFamily="18" charset="0"/>
                <a:ea typeface="+mn-ea"/>
                <a:cs typeface="Times New Roman" panose="02020603050405020304" pitchFamily="18" charset="0"/>
                <a:sym typeface="Arial"/>
              </a:rPr>
              <a:t>=</a:t>
            </a: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r>
              <a:rPr kumimoji="0" lang="en-US" sz="1100" b="0" i="0" u="none" strike="noStrike" kern="1200" cap="none" spc="-58" normalizeH="0" baseline="0" noProof="0">
                <a:ln>
                  <a:noFill/>
                </a:ln>
                <a:solidFill>
                  <a:srgbClr val="5CE1E6"/>
                </a:solidFill>
                <a:effectLst/>
                <a:uLnTx/>
                <a:uFillTx/>
                <a:latin typeface="Times New Roman" panose="02020603050405020304" pitchFamily="18" charset="0"/>
                <a:ea typeface="+mn-ea"/>
                <a:cs typeface="Times New Roman" panose="02020603050405020304" pitchFamily="18" charset="0"/>
                <a:sym typeface="Arial"/>
              </a:rPr>
              <a:t>Du Lieu</a:t>
            </a:r>
            <a:r>
              <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a:t>
            </a:r>
          </a:p>
          <a:p>
            <a:pPr marL="0" marR="0" lvl="0" indent="0" algn="l" defTabSz="914400" rtl="0" eaLnBrk="1" fontAlgn="auto" latinLnBrk="0" hangingPunct="1">
              <a:lnSpc>
                <a:spcPts val="1964"/>
              </a:lnSpc>
              <a:spcBef>
                <a:spcPts val="0"/>
              </a:spcBef>
              <a:spcAft>
                <a:spcPts val="0"/>
              </a:spcAft>
              <a:buClrTx/>
              <a:buSzTx/>
              <a:buFont typeface="Arial"/>
              <a:buNone/>
              <a:tabLst/>
              <a:defRPr/>
            </a:pPr>
            <a:endPar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ts val="1964"/>
              </a:lnSpc>
              <a:spcBef>
                <a:spcPts val="0"/>
              </a:spcBef>
              <a:spcAft>
                <a:spcPts val="0"/>
              </a:spcAft>
              <a:buClrTx/>
              <a:buSzTx/>
              <a:buFont typeface="Arial"/>
              <a:buNone/>
              <a:tabLst/>
              <a:defRPr/>
            </a:pPr>
            <a:endPar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ts val="1964"/>
              </a:lnSpc>
              <a:spcBef>
                <a:spcPts val="0"/>
              </a:spcBef>
              <a:spcAft>
                <a:spcPts val="0"/>
              </a:spcAft>
              <a:buClrTx/>
              <a:buSzTx/>
              <a:buFont typeface="Arial"/>
              <a:buNone/>
              <a:tabLst/>
              <a:defRPr/>
            </a:pPr>
            <a:endParaRPr kumimoji="0" lang="en-US" sz="1100" b="0" i="0" u="none" strike="noStrike" kern="1200" cap="none" spc="-58"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4" name="TextBox 24"/>
          <p:cNvSpPr txBox="1"/>
          <p:nvPr/>
        </p:nvSpPr>
        <p:spPr>
          <a:xfrm>
            <a:off x="4931391" y="654529"/>
            <a:ext cx="3698260" cy="2872581"/>
          </a:xfrm>
          <a:prstGeom prst="rect">
            <a:avLst/>
          </a:prstGeom>
        </p:spPr>
        <p:txBody>
          <a:bodyPr lIns="0" tIns="0" rIns="0" bIns="0" rtlCol="0" anchor="t">
            <a:spAutoFit/>
          </a:bodyPr>
          <a:lstStyle/>
          <a:p>
            <a:pPr marL="0" marR="0" lvl="0" indent="0" algn="l" defTabSz="914400" rtl="0" eaLnBrk="1" fontAlgn="auto" latinLnBrk="0" hangingPunct="1">
              <a:lnSpc>
                <a:spcPts val="1591"/>
              </a:lnSpc>
              <a:spcBef>
                <a:spcPct val="0"/>
              </a:spcBef>
              <a:spcAft>
                <a:spcPts val="0"/>
              </a:spcAft>
              <a:buClrTx/>
              <a:buSzTx/>
              <a:buFont typeface="Arial"/>
              <a:buNone/>
              <a:tabLst/>
              <a:defRPr/>
            </a:pP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p1 </a:t>
            </a:r>
            <a:r>
              <a:rPr kumimoji="0" lang="en-US" sz="1100" b="0" i="0" u="none" strike="noStrike" kern="1200" cap="none" spc="0" normalizeH="0" baseline="0" noProof="0">
                <a:ln>
                  <a:noFill/>
                </a:ln>
                <a:solidFill>
                  <a:srgbClr val="FF1616"/>
                </a:solidFill>
                <a:effectLst/>
                <a:uLnTx/>
                <a:uFillTx/>
                <a:latin typeface="Times New Roman" panose="02020603050405020304" pitchFamily="18" charset="0"/>
                <a:ea typeface="+mn-ea"/>
                <a:cs typeface="Times New Roman" panose="02020603050405020304" pitchFamily="18" charset="0"/>
                <a:sym typeface="Arial"/>
              </a:rPr>
              <a:t>:=</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Person{"</a:t>
            </a:r>
            <a:r>
              <a:rPr kumimoji="0" lang="en-US" sz="1100" b="0" i="0" u="none" strike="noStrike" kern="1200" cap="none" spc="0" normalizeH="0" baseline="0" noProof="0">
                <a:ln>
                  <a:noFill/>
                </a:ln>
                <a:solidFill>
                  <a:srgbClr val="5CE1E6"/>
                </a:solidFill>
                <a:effectLst/>
                <a:uLnTx/>
                <a:uFillTx/>
                <a:latin typeface="Times New Roman" panose="02020603050405020304" pitchFamily="18" charset="0"/>
                <a:ea typeface="+mn-ea"/>
                <a:cs typeface="Times New Roman" panose="02020603050405020304" pitchFamily="18" charset="0"/>
                <a:sym typeface="Arial"/>
              </a:rPr>
              <a:t>A</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r>
              <a:rPr kumimoji="0" lang="en-US" sz="1100" b="0" i="0" u="none" strike="noStrike" kern="1200" cap="none" spc="0" normalizeH="0" baseline="0" noProof="0">
                <a:ln>
                  <a:noFill/>
                </a:ln>
                <a:solidFill>
                  <a:srgbClr val="5CE1E6"/>
                </a:solidFill>
                <a:effectLst/>
                <a:uLnTx/>
                <a:uFillTx/>
                <a:latin typeface="Times New Roman" panose="02020603050405020304" pitchFamily="18" charset="0"/>
                <a:ea typeface="+mn-ea"/>
                <a:cs typeface="Times New Roman" panose="02020603050405020304" pitchFamily="18" charset="0"/>
                <a:sym typeface="Arial"/>
              </a:rPr>
              <a:t>Nuyễn Văn</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r>
              <a:rPr kumimoji="0" lang="en-US" sz="1100" b="0" i="0" u="none" strike="noStrike" kern="1200" cap="none" spc="0" normalizeH="0" baseline="0" noProof="0">
                <a:ln>
                  <a:noFill/>
                </a:ln>
                <a:solidFill>
                  <a:srgbClr val="5CE1E6"/>
                </a:solidFill>
                <a:effectLst/>
                <a:uLnTx/>
                <a:uFillTx/>
                <a:latin typeface="Times New Roman" panose="02020603050405020304" pitchFamily="18" charset="0"/>
                <a:ea typeface="+mn-ea"/>
                <a:cs typeface="Times New Roman" panose="02020603050405020304" pitchFamily="18" charset="0"/>
                <a:sym typeface="Arial"/>
              </a:rPr>
              <a:t>26</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r>
              <a:rPr kumimoji="0" lang="en-US" sz="1100" b="0" i="0" u="none" strike="noStrike" kern="1200" cap="none" spc="0" normalizeH="0" baseline="0" noProof="0">
                <a:ln>
                  <a:noFill/>
                </a:ln>
                <a:solidFill>
                  <a:srgbClr val="7ED957"/>
                </a:solidFill>
                <a:effectLst/>
                <a:uLnTx/>
                <a:uFillTx/>
                <a:latin typeface="Times New Roman" panose="02020603050405020304" pitchFamily="18" charset="0"/>
                <a:ea typeface="+mn-ea"/>
                <a:cs typeface="Times New Roman" panose="02020603050405020304" pitchFamily="18" charset="0"/>
                <a:sym typeface="Arial"/>
              </a:rPr>
              <a:t>//khai báo p1 có kiểu dữ liệu là Person, các trường có giá trị theo thứ tự khai báo</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p>
          <a:p>
            <a:pPr marL="0" marR="0" lvl="0" indent="0" algn="l" defTabSz="914400" rtl="0" eaLnBrk="1" fontAlgn="auto" latinLnBrk="0" hangingPunct="1">
              <a:lnSpc>
                <a:spcPts val="1591"/>
              </a:lnSpc>
              <a:spcBef>
                <a:spcPct val="0"/>
              </a:spcBef>
              <a:spcAft>
                <a:spcPts val="0"/>
              </a:spcAft>
              <a:buClrTx/>
              <a:buSzTx/>
              <a:buFont typeface="Arial"/>
              <a:buNone/>
              <a:tabLst/>
              <a:defRPr/>
            </a:pPr>
            <a:endPar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ts val="1591"/>
              </a:lnSpc>
              <a:spcBef>
                <a:spcPct val="0"/>
              </a:spcBef>
              <a:spcAft>
                <a:spcPts val="0"/>
              </a:spcAft>
              <a:buClrTx/>
              <a:buSzTx/>
              <a:buFont typeface="Arial"/>
              <a:buNone/>
              <a:tabLst/>
              <a:defRPr/>
            </a:pP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p2 </a:t>
            </a:r>
            <a:r>
              <a:rPr kumimoji="0" lang="en-US" sz="1100" b="0" i="0" u="none" strike="noStrike" kern="1200" cap="none" spc="0" normalizeH="0" baseline="0" noProof="0">
                <a:ln>
                  <a:noFill/>
                </a:ln>
                <a:solidFill>
                  <a:srgbClr val="FF1616"/>
                </a:solidFill>
                <a:effectLst/>
                <a:uLnTx/>
                <a:uFillTx/>
                <a:latin typeface="Times New Roman" panose="02020603050405020304" pitchFamily="18" charset="0"/>
                <a:ea typeface="+mn-ea"/>
                <a:cs typeface="Times New Roman" panose="02020603050405020304" pitchFamily="18" charset="0"/>
                <a:sym typeface="Arial"/>
              </a:rPr>
              <a:t>:=</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Person{</a:t>
            </a:r>
          </a:p>
          <a:p>
            <a:pPr marL="0" marR="0" lvl="0" indent="0" algn="l" defTabSz="914400" rtl="0" eaLnBrk="1" fontAlgn="auto" latinLnBrk="0" hangingPunct="1">
              <a:lnSpc>
                <a:spcPts val="1591"/>
              </a:lnSpc>
              <a:spcBef>
                <a:spcPct val="0"/>
              </a:spcBef>
              <a:spcAft>
                <a:spcPts val="0"/>
              </a:spcAft>
              <a:buClrTx/>
              <a:buSzTx/>
              <a:buFont typeface="Arial"/>
              <a:buNone/>
              <a:tabLst/>
              <a:defRPr/>
            </a:pP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FirstName: "</a:t>
            </a:r>
            <a:r>
              <a:rPr kumimoji="0" lang="en-US" sz="1100" b="0" i="0" u="none" strike="noStrike" kern="1200" cap="none" spc="0" normalizeH="0" baseline="0" noProof="0">
                <a:ln>
                  <a:noFill/>
                </a:ln>
                <a:solidFill>
                  <a:srgbClr val="5CE1E6"/>
                </a:solidFill>
                <a:effectLst/>
                <a:uLnTx/>
                <a:uFillTx/>
                <a:latin typeface="Times New Roman" panose="02020603050405020304" pitchFamily="18" charset="0"/>
                <a:ea typeface="+mn-ea"/>
                <a:cs typeface="Times New Roman" panose="02020603050405020304" pitchFamily="18" charset="0"/>
                <a:sym typeface="Arial"/>
              </a:rPr>
              <a:t>John</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a:t>
            </a:r>
          </a:p>
          <a:p>
            <a:pPr marL="0" marR="0" lvl="0" indent="0" algn="l" defTabSz="914400" rtl="0" eaLnBrk="1" fontAlgn="auto" latinLnBrk="0" hangingPunct="1">
              <a:lnSpc>
                <a:spcPts val="1591"/>
              </a:lnSpc>
              <a:spcBef>
                <a:spcPct val="0"/>
              </a:spcBef>
              <a:spcAft>
                <a:spcPts val="0"/>
              </a:spcAft>
              <a:buClrTx/>
              <a:buSzTx/>
              <a:buFont typeface="Arial"/>
              <a:buNone/>
              <a:tabLst/>
              <a:defRPr/>
            </a:pP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LastName: "</a:t>
            </a:r>
            <a:r>
              <a:rPr kumimoji="0" lang="en-US" sz="1100" b="0" i="0" u="none" strike="noStrike" kern="1200" cap="none" spc="0" normalizeH="0" baseline="0" noProof="0">
                <a:ln>
                  <a:noFill/>
                </a:ln>
                <a:solidFill>
                  <a:srgbClr val="5CE1E6"/>
                </a:solidFill>
                <a:effectLst/>
                <a:uLnTx/>
                <a:uFillTx/>
                <a:latin typeface="Times New Roman" panose="02020603050405020304" pitchFamily="18" charset="0"/>
                <a:ea typeface="+mn-ea"/>
                <a:cs typeface="Times New Roman" panose="02020603050405020304" pitchFamily="18" charset="0"/>
                <a:sym typeface="Arial"/>
              </a:rPr>
              <a:t>Snow</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a:t>
            </a:r>
          </a:p>
          <a:p>
            <a:pPr marL="0" marR="0" lvl="0" indent="0" algn="l" defTabSz="914400" rtl="0" eaLnBrk="1" fontAlgn="auto" latinLnBrk="0" hangingPunct="1">
              <a:lnSpc>
                <a:spcPts val="1591"/>
              </a:lnSpc>
              <a:spcBef>
                <a:spcPct val="0"/>
              </a:spcBef>
              <a:spcAft>
                <a:spcPts val="0"/>
              </a:spcAft>
              <a:buClrTx/>
              <a:buSzTx/>
              <a:buFont typeface="Arial"/>
              <a:buNone/>
              <a:tabLst/>
              <a:defRPr/>
            </a:pP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Age:   </a:t>
            </a:r>
            <a:r>
              <a:rPr kumimoji="0" lang="en-US" sz="1100" b="0" i="0" u="none" strike="noStrike" kern="1200" cap="none" spc="0" normalizeH="0" baseline="0" noProof="0">
                <a:ln>
                  <a:noFill/>
                </a:ln>
                <a:solidFill>
                  <a:srgbClr val="5CE1E6"/>
                </a:solidFill>
                <a:effectLst/>
                <a:uLnTx/>
                <a:uFillTx/>
                <a:latin typeface="Times New Roman" panose="02020603050405020304" pitchFamily="18" charset="0"/>
                <a:ea typeface="+mn-ea"/>
                <a:cs typeface="Times New Roman" panose="02020603050405020304" pitchFamily="18" charset="0"/>
                <a:sym typeface="Arial"/>
              </a:rPr>
              <a:t>45</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a:t>
            </a:r>
          </a:p>
          <a:p>
            <a:pPr marL="0" marR="0" lvl="0" indent="0" algn="l" defTabSz="914400" rtl="0" eaLnBrk="1" fontAlgn="auto" latinLnBrk="0" hangingPunct="1">
              <a:lnSpc>
                <a:spcPts val="1591"/>
              </a:lnSpc>
              <a:spcBef>
                <a:spcPct val="0"/>
              </a:spcBef>
              <a:spcAft>
                <a:spcPts val="0"/>
              </a:spcAft>
              <a:buClrTx/>
              <a:buSzTx/>
              <a:buFont typeface="Arial"/>
              <a:buNone/>
              <a:tabLst/>
              <a:defRPr/>
            </a:pP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 </a:t>
            </a:r>
            <a:r>
              <a:rPr kumimoji="0" lang="en-US" sz="1100" b="0" i="0" u="none" strike="noStrike" kern="1200" cap="none" spc="0" normalizeH="0" baseline="0" noProof="0">
                <a:ln>
                  <a:noFill/>
                </a:ln>
                <a:solidFill>
                  <a:srgbClr val="7ED957"/>
                </a:solidFill>
                <a:effectLst/>
                <a:uLnTx/>
                <a:uFillTx/>
                <a:latin typeface="Times New Roman" panose="02020603050405020304" pitchFamily="18" charset="0"/>
                <a:ea typeface="+mn-ea"/>
                <a:cs typeface="Times New Roman" panose="02020603050405020304" pitchFamily="18" charset="0"/>
                <a:sym typeface="Arial"/>
              </a:rPr>
              <a:t>//khai báo p2 có kiểu dữ liệu là Person, các trường có giá trị được truyền theo key.</a:t>
            </a:r>
          </a:p>
          <a:p>
            <a:pPr marL="0" marR="0" lvl="0" indent="0" algn="l" defTabSz="914400" rtl="0" eaLnBrk="1" fontAlgn="auto" latinLnBrk="0" hangingPunct="1">
              <a:lnSpc>
                <a:spcPts val="1591"/>
              </a:lnSpc>
              <a:spcBef>
                <a:spcPct val="0"/>
              </a:spcBef>
              <a:spcAft>
                <a:spcPts val="0"/>
              </a:spcAft>
              <a:buClrTx/>
              <a:buSzTx/>
              <a:buFont typeface="Arial"/>
              <a:buNone/>
              <a:tabLst/>
              <a:defRPr/>
            </a:pPr>
            <a:endParaRPr kumimoji="0" lang="en-US" sz="1100" b="0" i="0" u="none" strike="noStrike" kern="1200" cap="none" spc="0" normalizeH="0" baseline="0" noProof="0">
              <a:ln>
                <a:noFill/>
              </a:ln>
              <a:solidFill>
                <a:srgbClr val="7ED957"/>
              </a:solidFill>
              <a:effectLst/>
              <a:uLnTx/>
              <a:uFillTx/>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ts val="1591"/>
              </a:lnSpc>
              <a:spcBef>
                <a:spcPct val="0"/>
              </a:spcBef>
              <a:spcAft>
                <a:spcPts val="0"/>
              </a:spcAft>
              <a:buClrTx/>
              <a:buSzTx/>
              <a:buFont typeface="Arial"/>
              <a:buNone/>
              <a:tabLst/>
              <a:defRPr/>
            </a:pP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p3 := Person{FirstName: "</a:t>
            </a:r>
            <a:r>
              <a:rPr kumimoji="0" lang="en-US" sz="1100" b="0" i="0" u="none" strike="noStrike" kern="1200" cap="none" spc="0" normalizeH="0" baseline="0" noProof="0">
                <a:ln>
                  <a:noFill/>
                </a:ln>
                <a:solidFill>
                  <a:srgbClr val="5CE1E6"/>
                </a:solidFill>
                <a:effectLst/>
                <a:uLnTx/>
                <a:uFillTx/>
                <a:latin typeface="Times New Roman" panose="02020603050405020304" pitchFamily="18" charset="0"/>
                <a:ea typeface="+mn-ea"/>
                <a:cs typeface="Times New Roman" panose="02020603050405020304" pitchFamily="18" charset="0"/>
                <a:sym typeface="Arial"/>
              </a:rPr>
              <a:t>Robert"</a:t>
            </a: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 </a:t>
            </a:r>
            <a:r>
              <a:rPr kumimoji="0" lang="en-US" sz="1100" b="0" i="0" u="none" strike="noStrike" kern="1200" cap="none" spc="0" normalizeH="0" baseline="0" noProof="0">
                <a:ln>
                  <a:noFill/>
                </a:ln>
                <a:solidFill>
                  <a:srgbClr val="7ED957"/>
                </a:solidFill>
                <a:effectLst/>
                <a:uLnTx/>
                <a:uFillTx/>
                <a:latin typeface="Times New Roman" panose="02020603050405020304" pitchFamily="18" charset="0"/>
                <a:ea typeface="+mn-ea"/>
                <a:cs typeface="Times New Roman" panose="02020603050405020304" pitchFamily="18" charset="0"/>
                <a:sym typeface="Arial"/>
              </a:rPr>
              <a:t>//khai báo p3 có kiểu dữ liệu là Person, các trường FirstName có giá trị "Robert" các trường khác mang giá trị mặc định</a:t>
            </a:r>
          </a:p>
          <a:p>
            <a:pPr marL="0" marR="0" lvl="0" indent="0" algn="l" defTabSz="914400" rtl="0" eaLnBrk="1" fontAlgn="auto" latinLnBrk="0" hangingPunct="1">
              <a:lnSpc>
                <a:spcPts val="1591"/>
              </a:lnSpc>
              <a:spcBef>
                <a:spcPct val="0"/>
              </a:spcBef>
              <a:spcAft>
                <a:spcPts val="0"/>
              </a:spcAft>
              <a:buClrTx/>
              <a:buSzTx/>
              <a:buFont typeface="Arial"/>
              <a:buNone/>
              <a:tabLst/>
              <a:defRPr/>
            </a:pPr>
            <a:r>
              <a:rPr kumimoji="0" lang="en-US" sz="1100" b="0" i="0" u="none" strike="noStrike" kern="1200" cap="none" spc="0" normalizeH="0" baseline="0" noProof="0">
                <a:ln>
                  <a:noFill/>
                </a:ln>
                <a:solidFill>
                  <a:srgbClr val="FEFAFA"/>
                </a:solidFill>
                <a:effectLst/>
                <a:uLnTx/>
                <a:uFillTx/>
                <a:latin typeface="Times New Roman" panose="02020603050405020304" pitchFamily="18" charset="0"/>
                <a:ea typeface="+mn-ea"/>
                <a:cs typeface="Times New Roman" panose="02020603050405020304" pitchFamily="18" charset="0"/>
                <a:sym typeface="Arial"/>
              </a:rPr>
              <a:t>}</a:t>
            </a:r>
          </a:p>
        </p:txBody>
      </p:sp>
    </p:spTree>
    <p:extLst>
      <p:ext uri="{BB962C8B-B14F-4D97-AF65-F5344CB8AC3E}">
        <p14:creationId xmlns:p14="http://schemas.microsoft.com/office/powerpoint/2010/main" val="1832473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2468" b="30201"/>
          <a:stretch>
            <a:fillRect/>
          </a:stretch>
        </p:blipFill>
        <p:spPr>
          <a:xfrm>
            <a:off x="0" y="26437"/>
            <a:ext cx="9144000" cy="51435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1771"/>
          <a:stretch>
            <a:fillRect/>
          </a:stretch>
        </p:blipFill>
        <p:spPr>
          <a:xfrm>
            <a:off x="838159" y="2915063"/>
            <a:ext cx="1473338" cy="319104"/>
          </a:xfrm>
          <a:prstGeom prst="rect">
            <a:avLst/>
          </a:prstGeom>
        </p:spPr>
      </p:pic>
      <p:grpSp>
        <p:nvGrpSpPr>
          <p:cNvPr id="4" name="Group 4"/>
          <p:cNvGrpSpPr/>
          <p:nvPr/>
        </p:nvGrpSpPr>
        <p:grpSpPr>
          <a:xfrm rot="5400000">
            <a:off x="-2327265" y="2303828"/>
            <a:ext cx="4500497" cy="611745"/>
            <a:chOff x="0" y="0"/>
            <a:chExt cx="39521554" cy="5372100"/>
          </a:xfrm>
        </p:grpSpPr>
        <p:sp>
          <p:nvSpPr>
            <p:cNvPr id="5" name="Freeform 5"/>
            <p:cNvSpPr/>
            <p:nvPr/>
          </p:nvSpPr>
          <p:spPr>
            <a:xfrm>
              <a:off x="0" y="0"/>
              <a:ext cx="39521554" cy="5372100"/>
            </a:xfrm>
            <a:custGeom>
              <a:avLst/>
              <a:gdLst/>
              <a:ahLst/>
              <a:cxnLst/>
              <a:rect l="l" t="t" r="r" b="b"/>
              <a:pathLst>
                <a:path w="39521554" h="5372100">
                  <a:moveTo>
                    <a:pt x="37970882" y="0"/>
                  </a:moveTo>
                  <a:lnTo>
                    <a:pt x="1550670" y="0"/>
                  </a:lnTo>
                  <a:lnTo>
                    <a:pt x="0" y="2686050"/>
                  </a:lnTo>
                  <a:lnTo>
                    <a:pt x="1550670" y="5372100"/>
                  </a:lnTo>
                  <a:lnTo>
                    <a:pt x="37970882" y="5372100"/>
                  </a:lnTo>
                  <a:lnTo>
                    <a:pt x="39521554" y="2686050"/>
                  </a:lnTo>
                  <a:lnTo>
                    <a:pt x="37970882" y="0"/>
                  </a:lnTo>
                  <a:close/>
                </a:path>
              </a:pathLst>
            </a:custGeom>
            <a:solidFill>
              <a:srgbClr val="000000"/>
            </a:solidFill>
          </p:spPr>
        </p:sp>
      </p:grpSp>
      <p:grpSp>
        <p:nvGrpSpPr>
          <p:cNvPr id="6" name="Group 6"/>
          <p:cNvGrpSpPr/>
          <p:nvPr/>
        </p:nvGrpSpPr>
        <p:grpSpPr>
          <a:xfrm rot="5400000">
            <a:off x="-1298008" y="3333085"/>
            <a:ext cx="2441983" cy="611745"/>
            <a:chOff x="0" y="0"/>
            <a:chExt cx="21444511" cy="5372100"/>
          </a:xfrm>
        </p:grpSpPr>
        <p:sp>
          <p:nvSpPr>
            <p:cNvPr id="7" name="Freeform 7"/>
            <p:cNvSpPr/>
            <p:nvPr/>
          </p:nvSpPr>
          <p:spPr>
            <a:xfrm>
              <a:off x="0" y="0"/>
              <a:ext cx="21444511" cy="5372100"/>
            </a:xfrm>
            <a:custGeom>
              <a:avLst/>
              <a:gdLst/>
              <a:ahLst/>
              <a:cxnLst/>
              <a:rect l="l" t="t" r="r" b="b"/>
              <a:pathLst>
                <a:path w="21444511" h="5372100">
                  <a:moveTo>
                    <a:pt x="19893840" y="0"/>
                  </a:moveTo>
                  <a:lnTo>
                    <a:pt x="1550670" y="0"/>
                  </a:lnTo>
                  <a:lnTo>
                    <a:pt x="0" y="2686050"/>
                  </a:lnTo>
                  <a:lnTo>
                    <a:pt x="1550670" y="5372100"/>
                  </a:lnTo>
                  <a:lnTo>
                    <a:pt x="19893840" y="5372100"/>
                  </a:lnTo>
                  <a:lnTo>
                    <a:pt x="21444511" y="2686050"/>
                  </a:lnTo>
                  <a:lnTo>
                    <a:pt x="19893840" y="0"/>
                  </a:lnTo>
                  <a:close/>
                </a:path>
              </a:pathLst>
            </a:custGeom>
            <a:solidFill>
              <a:srgbClr val="1836B2"/>
            </a:solidFill>
          </p:spPr>
        </p:sp>
      </p:grpSp>
      <p:pic>
        <p:nvPicPr>
          <p:cNvPr id="8" name="Picture 8"/>
          <p:cNvPicPr>
            <a:picLocks noChangeAspect="1"/>
          </p:cNvPicPr>
          <p:nvPr/>
        </p:nvPicPr>
        <p:blipFill>
          <a:blip r:embed="rId5"/>
          <a:srcRect t="19044" r="1659" b="28191"/>
          <a:stretch>
            <a:fillRect/>
          </a:stretch>
        </p:blipFill>
        <p:spPr>
          <a:xfrm>
            <a:off x="1712606" y="855916"/>
            <a:ext cx="7008092" cy="3068790"/>
          </a:xfrm>
          <a:prstGeom prst="rect">
            <a:avLst/>
          </a:prstGeom>
        </p:spPr>
      </p:pic>
      <p:pic>
        <p:nvPicPr>
          <p:cNvPr id="9" name="Picture 9"/>
          <p:cNvPicPr>
            <a:picLocks noChangeAspect="1"/>
          </p:cNvPicPr>
          <p:nvPr/>
        </p:nvPicPr>
        <p:blipFill>
          <a:blip r:embed="rId6"/>
          <a:srcRect l="272" t="27350" r="25035" b="20326"/>
          <a:stretch>
            <a:fillRect/>
          </a:stretch>
        </p:blipFill>
        <p:spPr>
          <a:xfrm>
            <a:off x="1712607" y="855916"/>
            <a:ext cx="5382449" cy="306879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23998" y="1315"/>
            <a:ext cx="2049440" cy="381708"/>
          </a:xfrm>
          <a:prstGeom prst="rect">
            <a:avLst/>
          </a:prstGeom>
        </p:spPr>
      </p:pic>
      <p:grpSp>
        <p:nvGrpSpPr>
          <p:cNvPr id="11" name="Group 11"/>
          <p:cNvGrpSpPr>
            <a:grpSpLocks noChangeAspect="1"/>
          </p:cNvGrpSpPr>
          <p:nvPr/>
        </p:nvGrpSpPr>
        <p:grpSpPr>
          <a:xfrm>
            <a:off x="290275" y="2063368"/>
            <a:ext cx="1360912" cy="1092664"/>
            <a:chOff x="0" y="0"/>
            <a:chExt cx="7467600" cy="5995670"/>
          </a:xfrm>
        </p:grpSpPr>
        <p:sp>
          <p:nvSpPr>
            <p:cNvPr id="12" name="Freeform 12"/>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3" name="Freeform 13"/>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004AAD"/>
            </a:solidFill>
          </p:spPr>
        </p:sp>
        <p:sp>
          <p:nvSpPr>
            <p:cNvPr id="14" name="Freeform 14"/>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5" name="Freeform 15"/>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9"/>
              <a:stretch>
                <a:fillRect t="-66" b="-66"/>
              </a:stretch>
            </a:blipFill>
          </p:spPr>
        </p:sp>
      </p:grpSp>
      <p:grpSp>
        <p:nvGrpSpPr>
          <p:cNvPr id="16" name="Group 16"/>
          <p:cNvGrpSpPr/>
          <p:nvPr/>
        </p:nvGrpSpPr>
        <p:grpSpPr>
          <a:xfrm rot="5400000">
            <a:off x="6970770" y="2192597"/>
            <a:ext cx="4500497" cy="611745"/>
            <a:chOff x="0" y="0"/>
            <a:chExt cx="39521554" cy="5372100"/>
          </a:xfrm>
        </p:grpSpPr>
        <p:sp>
          <p:nvSpPr>
            <p:cNvPr id="17" name="Freeform 17"/>
            <p:cNvSpPr/>
            <p:nvPr/>
          </p:nvSpPr>
          <p:spPr>
            <a:xfrm>
              <a:off x="0" y="0"/>
              <a:ext cx="39521554" cy="5372100"/>
            </a:xfrm>
            <a:custGeom>
              <a:avLst/>
              <a:gdLst/>
              <a:ahLst/>
              <a:cxnLst/>
              <a:rect l="l" t="t" r="r" b="b"/>
              <a:pathLst>
                <a:path w="39521554" h="5372100">
                  <a:moveTo>
                    <a:pt x="37970882" y="0"/>
                  </a:moveTo>
                  <a:lnTo>
                    <a:pt x="1550670" y="0"/>
                  </a:lnTo>
                  <a:lnTo>
                    <a:pt x="0" y="2686050"/>
                  </a:lnTo>
                  <a:lnTo>
                    <a:pt x="1550670" y="5372100"/>
                  </a:lnTo>
                  <a:lnTo>
                    <a:pt x="37970882" y="5372100"/>
                  </a:lnTo>
                  <a:lnTo>
                    <a:pt x="39521554" y="2686050"/>
                  </a:lnTo>
                  <a:lnTo>
                    <a:pt x="37970882" y="0"/>
                  </a:lnTo>
                  <a:close/>
                </a:path>
              </a:pathLst>
            </a:custGeom>
            <a:solidFill>
              <a:srgbClr val="000000"/>
            </a:solidFill>
          </p:spPr>
        </p:sp>
      </p:grpSp>
      <p:grpSp>
        <p:nvGrpSpPr>
          <p:cNvPr id="18" name="Group 18"/>
          <p:cNvGrpSpPr/>
          <p:nvPr/>
        </p:nvGrpSpPr>
        <p:grpSpPr>
          <a:xfrm rot="5400000">
            <a:off x="8000027" y="915120"/>
            <a:ext cx="2441983" cy="611745"/>
            <a:chOff x="0" y="0"/>
            <a:chExt cx="21444511" cy="5372100"/>
          </a:xfrm>
        </p:grpSpPr>
        <p:sp>
          <p:nvSpPr>
            <p:cNvPr id="19" name="Freeform 19"/>
            <p:cNvSpPr/>
            <p:nvPr/>
          </p:nvSpPr>
          <p:spPr>
            <a:xfrm>
              <a:off x="0" y="0"/>
              <a:ext cx="21444511" cy="5372100"/>
            </a:xfrm>
            <a:custGeom>
              <a:avLst/>
              <a:gdLst/>
              <a:ahLst/>
              <a:cxnLst/>
              <a:rect l="l" t="t" r="r" b="b"/>
              <a:pathLst>
                <a:path w="21444511" h="5372100">
                  <a:moveTo>
                    <a:pt x="19893840" y="0"/>
                  </a:moveTo>
                  <a:lnTo>
                    <a:pt x="1550670" y="0"/>
                  </a:lnTo>
                  <a:lnTo>
                    <a:pt x="0" y="2686050"/>
                  </a:lnTo>
                  <a:lnTo>
                    <a:pt x="1550670" y="5372100"/>
                  </a:lnTo>
                  <a:lnTo>
                    <a:pt x="19893840" y="5372100"/>
                  </a:lnTo>
                  <a:lnTo>
                    <a:pt x="21444511" y="2686050"/>
                  </a:lnTo>
                  <a:lnTo>
                    <a:pt x="19893840" y="0"/>
                  </a:lnTo>
                  <a:close/>
                </a:path>
              </a:pathLst>
            </a:custGeom>
            <a:solidFill>
              <a:srgbClr val="1836B2"/>
            </a:solidFill>
          </p:spPr>
        </p:sp>
      </p:grpSp>
      <p:sp>
        <p:nvSpPr>
          <p:cNvPr id="20" name="TextBox 20"/>
          <p:cNvSpPr txBox="1"/>
          <p:nvPr/>
        </p:nvSpPr>
        <p:spPr>
          <a:xfrm>
            <a:off x="594874" y="63297"/>
            <a:ext cx="3357128" cy="256480"/>
          </a:xfrm>
          <a:prstGeom prst="rect">
            <a:avLst/>
          </a:prstGeom>
        </p:spPr>
        <p:txBody>
          <a:bodyPr lIns="0" tIns="0" rIns="0" bIns="0" rtlCol="0" anchor="t">
            <a:spAutoFit/>
          </a:bodyPr>
          <a:lstStyle/>
          <a:p>
            <a:pPr marL="0" marR="0" lvl="0" indent="0" algn="l" defTabSz="914400" rtl="0" eaLnBrk="1" fontAlgn="auto" latinLnBrk="0" hangingPunct="1">
              <a:lnSpc>
                <a:spcPts val="1971"/>
              </a:lnSpc>
              <a:spcBef>
                <a:spcPts val="0"/>
              </a:spcBef>
              <a:spcAft>
                <a:spcPts val="0"/>
              </a:spcAft>
              <a:buClrTx/>
              <a:buSzTx/>
              <a:buFont typeface="Arial"/>
              <a:buNone/>
              <a:tabLst/>
              <a:defRPr/>
            </a:pPr>
            <a:r>
              <a:rPr kumimoji="0" lang="en-US" sz="1600" b="0" i="0" u="none" strike="noStrike" kern="1200" cap="none" spc="0" normalizeH="0" baseline="0" noProof="0">
                <a:ln>
                  <a:noFill/>
                </a:ln>
                <a:solidFill>
                  <a:srgbClr val="1836B2"/>
                </a:solidFill>
                <a:effectLst/>
                <a:uLnTx/>
                <a:uFillTx/>
                <a:latin typeface="Fira Sans Bold Bold"/>
                <a:ea typeface="+mn-ea"/>
                <a:cs typeface="Arial"/>
                <a:sym typeface="Arial"/>
              </a:rPr>
              <a:t>STRUCT</a:t>
            </a:r>
          </a:p>
        </p:txBody>
      </p:sp>
      <p:sp>
        <p:nvSpPr>
          <p:cNvPr id="21" name="TextBox 21"/>
          <p:cNvSpPr txBox="1"/>
          <p:nvPr/>
        </p:nvSpPr>
        <p:spPr>
          <a:xfrm>
            <a:off x="387040" y="2171079"/>
            <a:ext cx="1130304" cy="615553"/>
          </a:xfrm>
          <a:prstGeom prst="rect">
            <a:avLst/>
          </a:prstGeom>
        </p:spPr>
        <p:txBody>
          <a:bodyPr lIns="0" tIns="0" rIns="0" bIns="0" rtlCol="0" anchor="t">
            <a:spAutoFit/>
          </a:bodyPr>
          <a:lstStyle/>
          <a:p>
            <a:pPr marL="0" marR="0" lvl="0" indent="0" algn="ctr" defTabSz="914400" rtl="0" eaLnBrk="1" fontAlgn="auto" latinLnBrk="0" hangingPunct="1">
              <a:lnSpc>
                <a:spcPts val="1589"/>
              </a:lnSpc>
              <a:spcBef>
                <a:spcPct val="0"/>
              </a:spcBef>
              <a:spcAft>
                <a:spcPts val="0"/>
              </a:spcAft>
              <a:buClrTx/>
              <a:buSzTx/>
              <a:buFont typeface="Arial"/>
              <a:buNone/>
              <a:tabLst/>
              <a:defRPr/>
            </a:pPr>
            <a:r>
              <a:rPr kumimoji="0" lang="en-US" sz="1100" b="0" i="0" u="none" strike="noStrike" kern="1200" cap="none" spc="0" normalizeH="0" baseline="0" noProof="0">
                <a:ln>
                  <a:noFill/>
                </a:ln>
                <a:solidFill>
                  <a:srgbClr val="000000"/>
                </a:solidFill>
                <a:effectLst/>
                <a:uLnTx/>
                <a:uFillTx/>
                <a:latin typeface="Baloo"/>
                <a:ea typeface="+mn-ea"/>
                <a:cs typeface="Arial"/>
                <a:sym typeface="Arial"/>
              </a:rPr>
              <a:t>Truy xuất đến các trường trong Struct</a:t>
            </a:r>
          </a:p>
        </p:txBody>
      </p:sp>
      <p:sp>
        <p:nvSpPr>
          <p:cNvPr id="22" name="TextBox 22"/>
          <p:cNvSpPr txBox="1"/>
          <p:nvPr/>
        </p:nvSpPr>
        <p:spPr>
          <a:xfrm>
            <a:off x="1860965" y="1097167"/>
            <a:ext cx="7054181" cy="2372444"/>
          </a:xfrm>
          <a:prstGeom prst="rect">
            <a:avLst/>
          </a:prstGeom>
        </p:spPr>
        <p:txBody>
          <a:bodyPr lIns="0" tIns="0" rIns="0" bIns="0" rtlCol="0" anchor="t">
            <a:spAutoFit/>
          </a:bodyPr>
          <a:lstStyle/>
          <a:p>
            <a:pPr marL="0" marR="0" lvl="0" indent="0" algn="l" defTabSz="914400" rtl="0" eaLnBrk="1" fontAlgn="auto" latinLnBrk="0" hangingPunct="1">
              <a:lnSpc>
                <a:spcPts val="3691"/>
              </a:lnSpc>
              <a:spcBef>
                <a:spcPts val="0"/>
              </a:spcBef>
              <a:spcAft>
                <a:spcPts val="0"/>
              </a:spcAft>
              <a:buClrTx/>
              <a:buSzTx/>
              <a:buFont typeface="Arial"/>
              <a:buNone/>
              <a:tabLst/>
              <a:defRPr/>
            </a:pP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Ta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có</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thể</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thao</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tác</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đến</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các</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trường</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trong</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struct</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qua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dấu</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chấm</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p>
          <a:p>
            <a:pPr marL="0" marR="0" lvl="0" indent="0" algn="l" defTabSz="914400" rtl="0" eaLnBrk="1" fontAlgn="auto" latinLnBrk="0" hangingPunct="1">
              <a:lnSpc>
                <a:spcPts val="3691"/>
              </a:lnSpc>
              <a:spcBef>
                <a:spcPts val="0"/>
              </a:spcBef>
              <a:spcAft>
                <a:spcPts val="0"/>
              </a:spcAft>
              <a:buClrTx/>
              <a:buSzTx/>
              <a:buFont typeface="Arial"/>
              <a:buNone/>
              <a:tabLst/>
              <a:defRPr/>
            </a:pP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1616"/>
                </a:solidFill>
                <a:effectLst/>
                <a:uLnTx/>
                <a:uFillTx/>
                <a:latin typeface="Inter"/>
                <a:ea typeface="+mn-ea"/>
                <a:cs typeface="Arial"/>
                <a:sym typeface="Arial"/>
              </a:rPr>
              <a:t>var</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p  Person </a:t>
            </a:r>
          </a:p>
          <a:p>
            <a:pPr marL="0" marR="0" lvl="0" indent="0" algn="ctr" defTabSz="914400" rtl="0" eaLnBrk="1" fontAlgn="auto" latinLnBrk="0" hangingPunct="1">
              <a:lnSpc>
                <a:spcPts val="3691"/>
              </a:lnSpc>
              <a:spcBef>
                <a:spcPts val="0"/>
              </a:spcBef>
              <a:spcAft>
                <a:spcPts val="0"/>
              </a:spcAft>
              <a:buClrTx/>
              <a:buSzTx/>
              <a:buFont typeface="Arial"/>
              <a:buNone/>
              <a:tabLst/>
              <a:defRPr/>
            </a:pP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p.LastName</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a:ln>
                  <a:noFill/>
                </a:ln>
                <a:solidFill>
                  <a:srgbClr val="FF1616"/>
                </a:solidFill>
                <a:effectLst/>
                <a:uLnTx/>
                <a:uFillTx/>
                <a:latin typeface="Inter"/>
                <a:ea typeface="+mn-ea"/>
                <a:cs typeface="Arial"/>
                <a:sym typeface="Arial"/>
              </a:rPr>
              <a:t>=</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a:t>
            </a:r>
            <a:r>
              <a:rPr kumimoji="0" lang="en-US" sz="2000" b="0" i="0" u="none" strike="noStrike" kern="1200" cap="none" spc="-110" normalizeH="0" baseline="0" noProof="0" dirty="0" err="1">
                <a:ln>
                  <a:noFill/>
                </a:ln>
                <a:solidFill>
                  <a:srgbClr val="5CE1E6"/>
                </a:solidFill>
                <a:effectLst/>
                <a:uLnTx/>
                <a:uFillTx/>
                <a:latin typeface="Inter"/>
                <a:ea typeface="+mn-ea"/>
                <a:cs typeface="Arial"/>
                <a:sym typeface="Arial"/>
              </a:rPr>
              <a:t>Cau</a:t>
            </a:r>
            <a:r>
              <a:rPr kumimoji="0" lang="en-US" sz="2000" b="0" i="0" u="none" strike="noStrike" kern="1200" cap="none" spc="-110" normalizeH="0" baseline="0" noProof="0" dirty="0">
                <a:ln>
                  <a:noFill/>
                </a:ln>
                <a:solidFill>
                  <a:srgbClr val="5CE1E6"/>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5CE1E6"/>
                </a:solidFill>
                <a:effectLst/>
                <a:uLnTx/>
                <a:uFillTx/>
                <a:latin typeface="Inter"/>
                <a:ea typeface="+mn-ea"/>
                <a:cs typeface="Arial"/>
                <a:sym typeface="Arial"/>
              </a:rPr>
              <a:t>Truc</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a:t>
            </a:r>
          </a:p>
          <a:p>
            <a:pPr marL="0" marR="0" lvl="0" indent="0" algn="ctr" defTabSz="914400" rtl="0" eaLnBrk="1" fontAlgn="auto" latinLnBrk="0" hangingPunct="1">
              <a:lnSpc>
                <a:spcPts val="3691"/>
              </a:lnSpc>
              <a:spcBef>
                <a:spcPts val="0"/>
              </a:spcBef>
              <a:spcAft>
                <a:spcPts val="0"/>
              </a:spcAft>
              <a:buClrTx/>
              <a:buSzTx/>
              <a:buFont typeface="Arial"/>
              <a:buNone/>
              <a:tabLst/>
              <a:defRPr/>
            </a:pP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err="1">
                <a:ln>
                  <a:noFill/>
                </a:ln>
                <a:solidFill>
                  <a:srgbClr val="FFFFFF"/>
                </a:solidFill>
                <a:effectLst/>
                <a:uLnTx/>
                <a:uFillTx/>
                <a:latin typeface="Inter"/>
                <a:ea typeface="+mn-ea"/>
                <a:cs typeface="Arial"/>
                <a:sym typeface="Arial"/>
              </a:rPr>
              <a:t>p.FirstName</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a:ln>
                  <a:noFill/>
                </a:ln>
                <a:solidFill>
                  <a:srgbClr val="FF1616"/>
                </a:solidFill>
                <a:effectLst/>
                <a:uLnTx/>
                <a:uFillTx/>
                <a:latin typeface="Inter"/>
                <a:ea typeface="+mn-ea"/>
                <a:cs typeface="Arial"/>
                <a:sym typeface="Arial"/>
              </a:rPr>
              <a:t>=</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 "</a:t>
            </a:r>
            <a:r>
              <a:rPr kumimoji="0" lang="en-US" sz="2000" b="0" i="0" u="none" strike="noStrike" kern="1200" cap="none" spc="-110" normalizeH="0" baseline="0" noProof="0" dirty="0">
                <a:ln>
                  <a:noFill/>
                </a:ln>
                <a:solidFill>
                  <a:srgbClr val="5CE1E6"/>
                </a:solidFill>
                <a:effectLst/>
                <a:uLnTx/>
                <a:uFillTx/>
                <a:latin typeface="Inter"/>
                <a:ea typeface="+mn-ea"/>
                <a:cs typeface="Arial"/>
                <a:sym typeface="Arial"/>
              </a:rPr>
              <a:t>Du Lieu</a:t>
            </a:r>
            <a:r>
              <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rPr>
              <a:t>"</a:t>
            </a:r>
          </a:p>
          <a:p>
            <a:pPr marL="0" marR="0" lvl="0" indent="0" algn="l" defTabSz="914400" rtl="0" eaLnBrk="1" fontAlgn="auto" latinLnBrk="0" hangingPunct="1">
              <a:lnSpc>
                <a:spcPts val="3691"/>
              </a:lnSpc>
              <a:spcBef>
                <a:spcPts val="0"/>
              </a:spcBef>
              <a:spcAft>
                <a:spcPts val="0"/>
              </a:spcAft>
              <a:buClrTx/>
              <a:buSzTx/>
              <a:buFont typeface="Arial"/>
              <a:buNone/>
              <a:tabLst/>
              <a:defRPr/>
            </a:pPr>
            <a:endParaRPr kumimoji="0" lang="en-US" sz="2000" b="0" i="0" u="none" strike="noStrike" kern="1200" cap="none" spc="-110" normalizeH="0" baseline="0" noProof="0" dirty="0">
              <a:ln>
                <a:noFill/>
              </a:ln>
              <a:solidFill>
                <a:srgbClr val="FFFFFF"/>
              </a:solidFill>
              <a:effectLst/>
              <a:uLnTx/>
              <a:uFillTx/>
              <a:latin typeface="Inter"/>
              <a:ea typeface="+mn-ea"/>
              <a:cs typeface="Arial"/>
              <a:sym typeface="Arial"/>
            </a:endParaRPr>
          </a:p>
        </p:txBody>
      </p:sp>
    </p:spTree>
    <p:extLst>
      <p:ext uri="{BB962C8B-B14F-4D97-AF65-F5344CB8AC3E}">
        <p14:creationId xmlns:p14="http://schemas.microsoft.com/office/powerpoint/2010/main" val="3082950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0"/>
        <p:cNvGrpSpPr/>
        <p:nvPr/>
      </p:nvGrpSpPr>
      <p:grpSpPr>
        <a:xfrm>
          <a:off x="0" y="0"/>
          <a:ext cx="0" cy="0"/>
          <a:chOff x="0" y="0"/>
          <a:chExt cx="0" cy="0"/>
        </a:xfrm>
      </p:grpSpPr>
      <p:graphicFrame>
        <p:nvGraphicFramePr>
          <p:cNvPr id="532" name="Google Shape;532;p35"/>
          <p:cNvGraphicFramePr/>
          <p:nvPr>
            <p:extLst>
              <p:ext uri="{D42A27DB-BD31-4B8C-83A1-F6EECF244321}">
                <p14:modId xmlns:p14="http://schemas.microsoft.com/office/powerpoint/2010/main" val="2237028512"/>
              </p:ext>
            </p:extLst>
          </p:nvPr>
        </p:nvGraphicFramePr>
        <p:xfrm>
          <a:off x="626280" y="1339330"/>
          <a:ext cx="7704000" cy="3365019"/>
        </p:xfrm>
        <a:graphic>
          <a:graphicData uri="http://schemas.openxmlformats.org/drawingml/2006/table">
            <a:tbl>
              <a:tblPr>
                <a:noFill/>
                <a:tableStyleId>{23C4E181-5E08-4DDC-A08A-B8A33A8BF96D}</a:tableStyleId>
              </a:tblPr>
              <a:tblGrid>
                <a:gridCol w="2956336">
                  <a:extLst>
                    <a:ext uri="{9D8B030D-6E8A-4147-A177-3AD203B41FA5}">
                      <a16:colId xmlns:a16="http://schemas.microsoft.com/office/drawing/2014/main" val="20000"/>
                    </a:ext>
                  </a:extLst>
                </a:gridCol>
                <a:gridCol w="4747664">
                  <a:extLst>
                    <a:ext uri="{9D8B030D-6E8A-4147-A177-3AD203B41FA5}">
                      <a16:colId xmlns:a16="http://schemas.microsoft.com/office/drawing/2014/main" val="20001"/>
                    </a:ext>
                  </a:extLst>
                </a:gridCol>
              </a:tblGrid>
              <a:tr h="437990">
                <a:tc>
                  <a:txBody>
                    <a:bodyPr/>
                    <a:lstStyle/>
                    <a:p>
                      <a:pPr marL="0" lvl="0" indent="0" algn="ctr" rtl="0">
                        <a:lnSpc>
                          <a:spcPct val="250000"/>
                        </a:lnSpc>
                        <a:spcBef>
                          <a:spcPts val="0"/>
                        </a:spcBef>
                        <a:spcAft>
                          <a:spcPts val="0"/>
                        </a:spcAft>
                        <a:buNone/>
                      </a:pPr>
                      <a:r>
                        <a:rPr lang="en" sz="1000" b="1" dirty="0">
                          <a:solidFill>
                            <a:schemeClr val="dk1"/>
                          </a:solidFill>
                          <a:uFill>
                            <a:noFill/>
                          </a:uFill>
                          <a:latin typeface="Times New Roman" panose="02020603050405020304" pitchFamily="18" charset="0"/>
                          <a:ea typeface="Cabin"/>
                          <a:cs typeface="Times New Roman" panose="02020603050405020304" pitchFamily="18" charset="0"/>
                          <a:sym typeface="Cabin"/>
                        </a:rPr>
                        <a:t>Định</a:t>
                      </a:r>
                      <a:r>
                        <a:rPr lang="en" sz="1000" b="1" baseline="0" dirty="0">
                          <a:solidFill>
                            <a:schemeClr val="dk1"/>
                          </a:solidFill>
                          <a:uFill>
                            <a:noFill/>
                          </a:uFill>
                          <a:latin typeface="Times New Roman" panose="02020603050405020304" pitchFamily="18" charset="0"/>
                          <a:ea typeface="Cabin"/>
                          <a:cs typeface="Times New Roman" panose="02020603050405020304" pitchFamily="18" charset="0"/>
                          <a:sym typeface="Cabin"/>
                        </a:rPr>
                        <a:t> nghĩa</a:t>
                      </a:r>
                      <a:endParaRPr sz="1000" b="1" dirty="0">
                        <a:solidFill>
                          <a:schemeClr val="dk1"/>
                        </a:solidFill>
                        <a:latin typeface="Times New Roman" panose="02020603050405020304" pitchFamily="18" charset="0"/>
                        <a:ea typeface="Cabin"/>
                        <a:cs typeface="Times New Roman" panose="02020603050405020304" pitchFamily="18" charset="0"/>
                        <a:sym typeface="Cabin"/>
                      </a:endParaRPr>
                    </a:p>
                  </a:txBody>
                  <a:tcPr marL="91425" marR="91425" marT="91425" marB="91425">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vi-VN" sz="1000" b="0" i="0" u="none" strike="noStrike" dirty="0">
                          <a:solidFill>
                            <a:schemeClr val="tx1"/>
                          </a:solidFill>
                          <a:effectLst/>
                          <a:latin typeface="Times New Roman" panose="02020603050405020304" pitchFamily="18" charset="0"/>
                          <a:cs typeface="Times New Roman" panose="02020603050405020304" pitchFamily="18" charset="0"/>
                        </a:rPr>
                        <a:t>Con trỏ là một loại biến đặc biệt, được dùng để lưu trữ địa chỉ của biến khác trong bộ nhớ RAM chứ không lưu trữ một giá trị cụ thể nào.</a:t>
                      </a:r>
                      <a:endParaRPr sz="1000" dirty="0">
                        <a:solidFill>
                          <a:schemeClr val="tx1"/>
                        </a:solidFill>
                        <a:latin typeface="Times New Roman" panose="02020603050405020304" pitchFamily="18" charset="0"/>
                        <a:ea typeface="Cabin"/>
                        <a:cs typeface="Times New Roman" panose="02020603050405020304" pitchFamily="18" charset="0"/>
                        <a:sym typeface="Cabin"/>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1062807">
                <a:tc>
                  <a:txBody>
                    <a:bodyPr/>
                    <a:lstStyle/>
                    <a:p>
                      <a:pPr marL="0" lvl="0" indent="0" algn="ctr" rtl="0">
                        <a:spcBef>
                          <a:spcPts val="0"/>
                        </a:spcBef>
                        <a:spcAft>
                          <a:spcPts val="0"/>
                        </a:spcAft>
                        <a:buNone/>
                      </a:pPr>
                      <a:r>
                        <a:rPr lang="it-IT" sz="10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Khai báo con trỏ trong Golang</a:t>
                      </a:r>
                      <a:endParaRPr sz="1000" b="1" dirty="0">
                        <a:solidFill>
                          <a:schemeClr val="tx1"/>
                        </a:solidFill>
                        <a:latin typeface="Times New Roman" panose="02020603050405020304" pitchFamily="18" charset="0"/>
                        <a:ea typeface="Cabin"/>
                        <a:cs typeface="Times New Roman" panose="02020603050405020304" pitchFamily="18" charset="0"/>
                        <a:sym typeface="Cabin"/>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rtl="0"/>
                      <a:r>
                        <a:rPr lang="vi-VN" sz="1200" b="1" i="0" u="none" strike="noStrike" cap="none" dirty="0">
                          <a:solidFill>
                            <a:schemeClr val="accent4">
                              <a:lumMod val="75000"/>
                            </a:schemeClr>
                          </a:solidFill>
                          <a:effectLst/>
                          <a:latin typeface="Times New Roman" panose="02020603050405020304" pitchFamily="18" charset="0"/>
                          <a:ea typeface="Arial"/>
                          <a:cs typeface="Times New Roman" panose="02020603050405020304" pitchFamily="18" charset="0"/>
                          <a:sym typeface="Arial"/>
                        </a:rPr>
                        <a:t>Khai báo nhưng không gán địa chỉ</a:t>
                      </a:r>
                      <a:endParaRPr lang="vi-VN" sz="1200" b="1" dirty="0">
                        <a:solidFill>
                          <a:schemeClr val="accent4">
                            <a:lumMod val="75000"/>
                          </a:schemeClr>
                        </a:solidFill>
                        <a:effectLst/>
                        <a:latin typeface="Times New Roman" panose="02020603050405020304" pitchFamily="18" charset="0"/>
                        <a:cs typeface="Times New Roman" panose="02020603050405020304" pitchFamily="18" charset="0"/>
                      </a:endParaRPr>
                    </a:p>
                    <a:p>
                      <a:pPr rtl="0"/>
                      <a:r>
                        <a:rPr lang="en-US"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a:t>
                      </a:r>
                      <a:r>
                        <a:rPr lang="vi-VN" sz="1200" b="0" i="0" u="none" strike="noStrike" cap="none" dirty="0">
                          <a:solidFill>
                            <a:srgbClr val="FFFF00"/>
                          </a:solidFill>
                          <a:effectLst/>
                          <a:latin typeface="Times New Roman" panose="02020603050405020304" pitchFamily="18" charset="0"/>
                          <a:ea typeface="Arial"/>
                          <a:cs typeface="Times New Roman" panose="02020603050405020304" pitchFamily="18" charset="0"/>
                          <a:sym typeface="Arial"/>
                        </a:rPr>
                        <a:t>var</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p </a:t>
                      </a:r>
                      <a:r>
                        <a:rPr lang="vi-VN" sz="1200" b="0" i="0" u="none" strike="noStrike" cap="none" dirty="0">
                          <a:solidFill>
                            <a:srgbClr val="FFFF00"/>
                          </a:solidFill>
                          <a:effectLst/>
                          <a:latin typeface="Times New Roman" panose="02020603050405020304" pitchFamily="18" charset="0"/>
                          <a:ea typeface="Arial"/>
                          <a:cs typeface="Times New Roman" panose="02020603050405020304" pitchFamily="18" charset="0"/>
                          <a:sym typeface="Arial"/>
                        </a:rPr>
                        <a:t>*</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int</a:t>
                      </a:r>
                      <a:endParaRPr lang="vi-VN" sz="1200" b="0" dirty="0">
                        <a:solidFill>
                          <a:schemeClr val="tx1"/>
                        </a:solidFill>
                        <a:effectLst/>
                        <a:latin typeface="Times New Roman" panose="02020603050405020304" pitchFamily="18" charset="0"/>
                        <a:cs typeface="Times New Roman" panose="02020603050405020304" pitchFamily="18" charset="0"/>
                      </a:endParaRPr>
                    </a:p>
                    <a:p>
                      <a:pPr rtl="0"/>
                      <a:r>
                        <a:rPr lang="en-US"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fmt.</a:t>
                      </a:r>
                      <a:r>
                        <a:rPr lang="vi-VN" sz="1200" b="0" i="0" u="none" strike="noStrike" cap="none" dirty="0">
                          <a:solidFill>
                            <a:srgbClr val="92D050"/>
                          </a:solidFill>
                          <a:effectLst/>
                          <a:latin typeface="Times New Roman" panose="02020603050405020304" pitchFamily="18" charset="0"/>
                          <a:ea typeface="Arial"/>
                          <a:cs typeface="Times New Roman" panose="02020603050405020304" pitchFamily="18" charset="0"/>
                          <a:sym typeface="Arial"/>
                        </a:rPr>
                        <a:t>Println</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("p = ", p)</a:t>
                      </a:r>
                      <a:endParaRPr lang="vi-VN" sz="1200" b="0" dirty="0">
                        <a:solidFill>
                          <a:schemeClr val="tx1"/>
                        </a:solidFill>
                        <a:effectLst/>
                        <a:latin typeface="Times New Roman" panose="02020603050405020304" pitchFamily="18" charset="0"/>
                        <a:cs typeface="Times New Roman" panose="02020603050405020304" pitchFamily="18" charset="0"/>
                      </a:endParaRPr>
                    </a:p>
                    <a:p>
                      <a:pPr rtl="0"/>
                      <a:r>
                        <a:rPr lang="vi-VN" sz="1200" b="1" i="0" u="none" strike="noStrike" cap="none" dirty="0">
                          <a:solidFill>
                            <a:schemeClr val="accent4">
                              <a:lumMod val="75000"/>
                            </a:schemeClr>
                          </a:solidFill>
                          <a:effectLst/>
                          <a:latin typeface="Times New Roman" panose="02020603050405020304" pitchFamily="18" charset="0"/>
                          <a:ea typeface="Arial"/>
                          <a:cs typeface="Times New Roman" panose="02020603050405020304" pitchFamily="18" charset="0"/>
                          <a:sym typeface="Arial"/>
                        </a:rPr>
                        <a:t>Khai báo và gán địa chỉ</a:t>
                      </a:r>
                      <a:endParaRPr lang="vi-VN" sz="1200" b="1" dirty="0">
                        <a:solidFill>
                          <a:schemeClr val="accent4">
                            <a:lumMod val="75000"/>
                          </a:schemeClr>
                        </a:solidFill>
                        <a:effectLst/>
                        <a:latin typeface="Times New Roman" panose="02020603050405020304" pitchFamily="18" charset="0"/>
                        <a:cs typeface="Times New Roman" panose="02020603050405020304" pitchFamily="18" charset="0"/>
                      </a:endParaRPr>
                    </a:p>
                    <a:p>
                      <a:pPr rtl="0"/>
                      <a:r>
                        <a:rPr lang="en-US"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a:t>
                      </a:r>
                      <a:r>
                        <a:rPr lang="vi-VN" sz="1200" b="0" i="0" u="none" strike="noStrike" cap="none" dirty="0">
                          <a:solidFill>
                            <a:srgbClr val="FFFF00"/>
                          </a:solidFill>
                          <a:effectLst/>
                          <a:latin typeface="Times New Roman" panose="02020603050405020304" pitchFamily="18" charset="0"/>
                          <a:ea typeface="Arial"/>
                          <a:cs typeface="Times New Roman" panose="02020603050405020304" pitchFamily="18" charset="0"/>
                          <a:sym typeface="Arial"/>
                        </a:rPr>
                        <a:t>var</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a </a:t>
                      </a:r>
                      <a:r>
                        <a:rPr lang="vi-VN" sz="1200" b="0" i="0" u="none" strike="noStrike" cap="none" dirty="0">
                          <a:solidFill>
                            <a:srgbClr val="FFFF00"/>
                          </a:solidFill>
                          <a:effectLst/>
                          <a:latin typeface="Times New Roman" panose="02020603050405020304" pitchFamily="18" charset="0"/>
                          <a:ea typeface="Arial"/>
                          <a:cs typeface="Times New Roman" panose="02020603050405020304" pitchFamily="18" charset="0"/>
                          <a:sym typeface="Arial"/>
                        </a:rPr>
                        <a:t>=</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a:t>
                      </a:r>
                      <a:r>
                        <a:rPr lang="vi-VN" sz="1200" b="0" i="0" u="none" strike="noStrike" cap="none" dirty="0">
                          <a:solidFill>
                            <a:srgbClr val="FF0000"/>
                          </a:solidFill>
                          <a:effectLst/>
                          <a:latin typeface="Times New Roman" panose="02020603050405020304" pitchFamily="18" charset="0"/>
                          <a:ea typeface="Arial"/>
                          <a:cs typeface="Times New Roman" panose="02020603050405020304" pitchFamily="18" charset="0"/>
                          <a:sym typeface="Arial"/>
                        </a:rPr>
                        <a:t>5.67</a:t>
                      </a:r>
                      <a:endParaRPr lang="vi-VN" sz="1200" b="0" dirty="0">
                        <a:solidFill>
                          <a:srgbClr val="FF0000"/>
                        </a:solidFill>
                        <a:effectLst/>
                        <a:latin typeface="Times New Roman" panose="02020603050405020304" pitchFamily="18" charset="0"/>
                        <a:cs typeface="Times New Roman" panose="02020603050405020304" pitchFamily="18" charset="0"/>
                      </a:endParaRPr>
                    </a:p>
                    <a:p>
                      <a:pPr rtl="0"/>
                      <a:r>
                        <a:rPr lang="en-US"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a:t>
                      </a:r>
                      <a:r>
                        <a:rPr lang="vi-VN" sz="1200" b="0" i="0" u="none" strike="noStrike" cap="none" dirty="0">
                          <a:solidFill>
                            <a:srgbClr val="FFFF00"/>
                          </a:solidFill>
                          <a:effectLst/>
                          <a:latin typeface="Times New Roman" panose="02020603050405020304" pitchFamily="18" charset="0"/>
                          <a:ea typeface="Arial"/>
                          <a:cs typeface="Times New Roman" panose="02020603050405020304" pitchFamily="18" charset="0"/>
                          <a:sym typeface="Arial"/>
                        </a:rPr>
                        <a:t>var</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p </a:t>
                      </a:r>
                      <a:r>
                        <a:rPr lang="vi-VN" sz="1200" b="0" i="0" u="none" strike="noStrike" cap="none" dirty="0">
                          <a:solidFill>
                            <a:srgbClr val="FFFF00"/>
                          </a:solidFill>
                          <a:effectLst/>
                          <a:latin typeface="Times New Roman" panose="02020603050405020304" pitchFamily="18" charset="0"/>
                          <a:ea typeface="Arial"/>
                          <a:cs typeface="Times New Roman" panose="02020603050405020304" pitchFamily="18" charset="0"/>
                          <a:sym typeface="Arial"/>
                        </a:rPr>
                        <a:t>=</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a:t>
                      </a:r>
                      <a:r>
                        <a:rPr lang="vi-VN" sz="1200" b="0" i="0" u="none" strike="noStrike" cap="none" dirty="0">
                          <a:solidFill>
                            <a:srgbClr val="FFFF00"/>
                          </a:solidFill>
                          <a:effectLst/>
                          <a:latin typeface="Times New Roman" panose="02020603050405020304" pitchFamily="18" charset="0"/>
                          <a:ea typeface="Arial"/>
                          <a:cs typeface="Times New Roman" panose="02020603050405020304" pitchFamily="18" charset="0"/>
                          <a:sym typeface="Arial"/>
                        </a:rPr>
                        <a:t>&amp;</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a</a:t>
                      </a:r>
                      <a:endParaRPr lang="vi-VN" sz="1200" b="0" dirty="0">
                        <a:solidFill>
                          <a:schemeClr val="tx1"/>
                        </a:solidFill>
                        <a:effectLst/>
                        <a:latin typeface="Times New Roman" panose="02020603050405020304" pitchFamily="18" charset="0"/>
                        <a:cs typeface="Times New Roman" panose="02020603050405020304" pitchFamily="18" charset="0"/>
                      </a:endParaRPr>
                    </a:p>
                    <a:p>
                      <a:pPr rtl="0"/>
                      <a:br>
                        <a:rPr lang="vi-VN" sz="1200" b="0" dirty="0">
                          <a:solidFill>
                            <a:schemeClr val="tx1"/>
                          </a:solidFill>
                          <a:effectLst/>
                          <a:latin typeface="Times New Roman" panose="02020603050405020304" pitchFamily="18" charset="0"/>
                          <a:cs typeface="Times New Roman" panose="02020603050405020304" pitchFamily="18" charset="0"/>
                        </a:rPr>
                      </a:b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fmt.</a:t>
                      </a:r>
                      <a:r>
                        <a:rPr lang="vi-VN" sz="1200" b="0" i="0" u="none" strike="noStrike" cap="none" dirty="0">
                          <a:solidFill>
                            <a:srgbClr val="92D050"/>
                          </a:solidFill>
                          <a:effectLst/>
                          <a:latin typeface="Times New Roman" panose="02020603050405020304" pitchFamily="18" charset="0"/>
                          <a:ea typeface="Arial"/>
                          <a:cs typeface="Times New Roman" panose="02020603050405020304" pitchFamily="18" charset="0"/>
                          <a:sym typeface="Arial"/>
                        </a:rPr>
                        <a:t>Println</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("Value stored in variable a = ", a)</a:t>
                      </a:r>
                      <a:endParaRPr lang="vi-VN" sz="1200" b="0" dirty="0">
                        <a:solidFill>
                          <a:schemeClr val="tx1"/>
                        </a:solidFill>
                        <a:effectLst/>
                        <a:latin typeface="Times New Roman" panose="02020603050405020304" pitchFamily="18" charset="0"/>
                        <a:cs typeface="Times New Roman" panose="02020603050405020304" pitchFamily="18" charset="0"/>
                      </a:endParaRPr>
                    </a:p>
                    <a:p>
                      <a:pPr rtl="0"/>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fmt.</a:t>
                      </a:r>
                      <a:r>
                        <a:rPr lang="vi-VN" sz="1200" b="0" i="0" u="none" strike="noStrike" cap="none" dirty="0">
                          <a:solidFill>
                            <a:srgbClr val="92D050"/>
                          </a:solidFill>
                          <a:effectLst/>
                          <a:latin typeface="Times New Roman" panose="02020603050405020304" pitchFamily="18" charset="0"/>
                          <a:ea typeface="Arial"/>
                          <a:cs typeface="Times New Roman" panose="02020603050405020304" pitchFamily="18" charset="0"/>
                          <a:sym typeface="Arial"/>
                        </a:rPr>
                        <a:t>Println</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("Address of variable a = ", </a:t>
                      </a:r>
                      <a:r>
                        <a:rPr lang="vi-VN" sz="1200" b="0" i="0" u="none" strike="noStrike" cap="none" dirty="0">
                          <a:solidFill>
                            <a:schemeClr val="bg2">
                              <a:lumMod val="75000"/>
                            </a:schemeClr>
                          </a:solidFill>
                          <a:effectLst/>
                          <a:latin typeface="Times New Roman" panose="02020603050405020304" pitchFamily="18" charset="0"/>
                          <a:ea typeface="Arial"/>
                          <a:cs typeface="Times New Roman" panose="02020603050405020304" pitchFamily="18" charset="0"/>
                          <a:sym typeface="Arial"/>
                        </a:rPr>
                        <a:t>&amp;</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a)</a:t>
                      </a:r>
                      <a:endParaRPr lang="vi-VN" sz="1200" b="0" dirty="0">
                        <a:solidFill>
                          <a:schemeClr val="tx1"/>
                        </a:solidFill>
                        <a:effectLst/>
                        <a:latin typeface="Times New Roman" panose="02020603050405020304" pitchFamily="18" charset="0"/>
                        <a:cs typeface="Times New Roman" panose="02020603050405020304" pitchFamily="18" charset="0"/>
                      </a:endParaRPr>
                    </a:p>
                    <a:p>
                      <a:pPr rtl="0"/>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fmt.</a:t>
                      </a:r>
                      <a:r>
                        <a:rPr lang="vi-VN" sz="1200" b="0" i="0" u="none" strike="noStrike" cap="none" dirty="0">
                          <a:solidFill>
                            <a:srgbClr val="92D050"/>
                          </a:solidFill>
                          <a:effectLst/>
                          <a:latin typeface="Times New Roman" panose="02020603050405020304" pitchFamily="18" charset="0"/>
                          <a:ea typeface="Arial"/>
                          <a:cs typeface="Times New Roman" panose="02020603050405020304" pitchFamily="18" charset="0"/>
                          <a:sym typeface="Arial"/>
                        </a:rPr>
                        <a:t>Println</a:t>
                      </a:r>
                      <a:r>
                        <a:rPr lang="vi-VN"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("Value stored in variable p = ", </a:t>
                      </a:r>
                      <a:r>
                        <a:rPr lang="vi-VN" sz="1200" b="0" i="0" u="none" strike="noStrike" cap="none">
                          <a:solidFill>
                            <a:schemeClr val="tx1"/>
                          </a:solidFill>
                          <a:effectLst/>
                          <a:latin typeface="Times New Roman" panose="02020603050405020304" pitchFamily="18" charset="0"/>
                          <a:ea typeface="Arial"/>
                          <a:cs typeface="Times New Roman" panose="02020603050405020304" pitchFamily="18" charset="0"/>
                          <a:sym typeface="Arial"/>
                        </a:rPr>
                        <a:t>p)</a:t>
                      </a:r>
                      <a:br>
                        <a:rPr lang="vi-VN" sz="1200" dirty="0">
                          <a:solidFill>
                            <a:schemeClr val="tx1"/>
                          </a:solidFill>
                          <a:latin typeface="Times New Roman" panose="02020603050405020304" pitchFamily="18" charset="0"/>
                          <a:cs typeface="Times New Roman" panose="02020603050405020304" pitchFamily="18" charset="0"/>
                        </a:rPr>
                      </a:br>
                      <a:endParaRPr sz="1200" dirty="0">
                        <a:solidFill>
                          <a:schemeClr val="tx1"/>
                        </a:solidFill>
                        <a:latin typeface="Times New Roman" panose="02020603050405020304" pitchFamily="18" charset="0"/>
                        <a:ea typeface="Cabin"/>
                        <a:cs typeface="Times New Roman" panose="02020603050405020304" pitchFamily="18" charset="0"/>
                        <a:sym typeface="Cabin"/>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72107">
                <a:tc>
                  <a:txBody>
                    <a:bodyPr/>
                    <a:lstStyle/>
                    <a:p>
                      <a:pPr marL="0" lvl="0" indent="0" algn="ctr" rtl="0">
                        <a:spcBef>
                          <a:spcPts val="0"/>
                        </a:spcBef>
                        <a:spcAft>
                          <a:spcPts val="0"/>
                        </a:spcAft>
                        <a:buNone/>
                      </a:pPr>
                      <a:r>
                        <a:rPr lang="en-GB" sz="1000" b="1" dirty="0" err="1">
                          <a:solidFill>
                            <a:schemeClr val="dk1"/>
                          </a:solidFill>
                          <a:latin typeface="Times New Roman" panose="02020603050405020304" pitchFamily="18" charset="0"/>
                          <a:ea typeface="Cabin"/>
                          <a:cs typeface="Times New Roman" panose="02020603050405020304" pitchFamily="18" charset="0"/>
                          <a:sym typeface="Cabin"/>
                        </a:rPr>
                        <a:t>Kết</a:t>
                      </a:r>
                      <a:r>
                        <a:rPr lang="en-GB" sz="1000" b="1" dirty="0">
                          <a:solidFill>
                            <a:schemeClr val="dk1"/>
                          </a:solidFill>
                          <a:latin typeface="Times New Roman" panose="02020603050405020304" pitchFamily="18" charset="0"/>
                          <a:ea typeface="Cabin"/>
                          <a:cs typeface="Times New Roman" panose="02020603050405020304" pitchFamily="18" charset="0"/>
                          <a:sym typeface="Cabin"/>
                        </a:rPr>
                        <a:t> </a:t>
                      </a:r>
                      <a:r>
                        <a:rPr lang="en-GB" sz="1000" b="1" dirty="0" err="1">
                          <a:solidFill>
                            <a:schemeClr val="dk1"/>
                          </a:solidFill>
                          <a:latin typeface="Times New Roman" panose="02020603050405020304" pitchFamily="18" charset="0"/>
                          <a:ea typeface="Cabin"/>
                          <a:cs typeface="Times New Roman" panose="02020603050405020304" pitchFamily="18" charset="0"/>
                          <a:sym typeface="Cabin"/>
                        </a:rPr>
                        <a:t>quả</a:t>
                      </a:r>
                      <a:r>
                        <a:rPr lang="en-GB" sz="1000" b="1" baseline="0" dirty="0">
                          <a:solidFill>
                            <a:schemeClr val="dk1"/>
                          </a:solidFill>
                          <a:latin typeface="Times New Roman" panose="02020603050405020304" pitchFamily="18" charset="0"/>
                          <a:ea typeface="Cabin"/>
                          <a:cs typeface="Times New Roman" panose="02020603050405020304" pitchFamily="18" charset="0"/>
                          <a:sym typeface="Cabin"/>
                        </a:rPr>
                        <a:t> </a:t>
                      </a:r>
                      <a:r>
                        <a:rPr lang="en-GB" sz="1000" b="1" baseline="0" dirty="0" err="1">
                          <a:solidFill>
                            <a:schemeClr val="dk1"/>
                          </a:solidFill>
                          <a:latin typeface="Times New Roman" panose="02020603050405020304" pitchFamily="18" charset="0"/>
                          <a:ea typeface="Cabin"/>
                          <a:cs typeface="Times New Roman" panose="02020603050405020304" pitchFamily="18" charset="0"/>
                          <a:sym typeface="Cabin"/>
                        </a:rPr>
                        <a:t>chương</a:t>
                      </a:r>
                      <a:r>
                        <a:rPr lang="en-GB" sz="1000" b="1" baseline="0" dirty="0">
                          <a:solidFill>
                            <a:schemeClr val="dk1"/>
                          </a:solidFill>
                          <a:latin typeface="Times New Roman" panose="02020603050405020304" pitchFamily="18" charset="0"/>
                          <a:ea typeface="Cabin"/>
                          <a:cs typeface="Times New Roman" panose="02020603050405020304" pitchFamily="18" charset="0"/>
                          <a:sym typeface="Cabin"/>
                        </a:rPr>
                        <a:t> </a:t>
                      </a:r>
                      <a:r>
                        <a:rPr lang="en-GB" sz="1000" b="1" baseline="0" dirty="0" err="1">
                          <a:solidFill>
                            <a:schemeClr val="dk1"/>
                          </a:solidFill>
                          <a:latin typeface="Times New Roman" panose="02020603050405020304" pitchFamily="18" charset="0"/>
                          <a:ea typeface="Cabin"/>
                          <a:cs typeface="Times New Roman" panose="02020603050405020304" pitchFamily="18" charset="0"/>
                          <a:sym typeface="Cabin"/>
                        </a:rPr>
                        <a:t>trình</a:t>
                      </a:r>
                      <a:endParaRPr sz="1000" b="1" dirty="0">
                        <a:solidFill>
                          <a:schemeClr val="dk1"/>
                        </a:solidFill>
                        <a:latin typeface="Times New Roman" panose="02020603050405020304" pitchFamily="18" charset="0"/>
                        <a:ea typeface="Cabin"/>
                        <a:cs typeface="Times New Roman" panose="02020603050405020304" pitchFamily="18" charset="0"/>
                        <a:sym typeface="Cabin"/>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endParaRPr sz="800" dirty="0">
                        <a:solidFill>
                          <a:schemeClr val="dk1"/>
                        </a:solidFill>
                        <a:latin typeface="Times New Roman" panose="02020603050405020304" pitchFamily="18" charset="0"/>
                        <a:ea typeface="Cabin"/>
                        <a:cs typeface="Times New Roman" panose="02020603050405020304" pitchFamily="18" charset="0"/>
                        <a:sym typeface="Cabin"/>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3" name="Google Shape;8136;p76"/>
          <p:cNvGrpSpPr/>
          <p:nvPr/>
        </p:nvGrpSpPr>
        <p:grpSpPr>
          <a:xfrm rot="20275512">
            <a:off x="8387210" y="4405540"/>
            <a:ext cx="688758" cy="639943"/>
            <a:chOff x="-1592325" y="3957400"/>
            <a:chExt cx="293025" cy="277275"/>
          </a:xfrm>
        </p:grpSpPr>
        <p:sp>
          <p:nvSpPr>
            <p:cNvPr id="14" name="Google Shape;8137;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8138;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8139;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8140;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050" name="Picture 2" descr="https://lh3.googleusercontent.com/22uSmaAUEnTMPr6J0KdXOdtHwHOnovACU8Ap6U9vTT_bM0CRwrVNAY2juYTm2MWZuQCHOxeJwMWvYVHhO_zGiQZ9ih79sQ0ujtgPy5juQDHVIz2GJe0Eum6SFlMrbjJEROXjXWCn3H76fv8DR2SbZ2hkbQPkU8vv1O6-UN65kG1fJzGkVHIyFP9180o9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4134010"/>
            <a:ext cx="3168352" cy="570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B5B8D3-357B-4B33-6242-A0276DECA83B}"/>
              </a:ext>
            </a:extLst>
          </p:cNvPr>
          <p:cNvSpPr txBox="1"/>
          <p:nvPr/>
        </p:nvSpPr>
        <p:spPr>
          <a:xfrm>
            <a:off x="2520362" y="353466"/>
            <a:ext cx="3711389" cy="400110"/>
          </a:xfrm>
          <a:prstGeom prst="rect">
            <a:avLst/>
          </a:prstGeom>
          <a:noFill/>
        </p:spPr>
        <p:txBody>
          <a:bodyPr wrap="square" rtlCol="0">
            <a:spAutoFit/>
          </a:bodyPr>
          <a:lstStyle/>
          <a:p>
            <a:pPr algn="ctr"/>
            <a:r>
              <a:rPr lang="en-US" sz="2000" b="1">
                <a:solidFill>
                  <a:schemeClr val="accent3">
                    <a:lumMod val="75000"/>
                  </a:schemeClr>
                </a:solidFill>
              </a:rPr>
              <a:t>8.MỘT SỐ XỬ LÍ KHÁC</a:t>
            </a:r>
          </a:p>
        </p:txBody>
      </p:sp>
      <p:sp>
        <p:nvSpPr>
          <p:cNvPr id="4" name="Rectangle 3">
            <a:extLst>
              <a:ext uri="{FF2B5EF4-FFF2-40B4-BE49-F238E27FC236}">
                <a16:creationId xmlns:a16="http://schemas.microsoft.com/office/drawing/2014/main" id="{1193370C-A1C5-59DB-D036-5096B719A893}"/>
              </a:ext>
            </a:extLst>
          </p:cNvPr>
          <p:cNvSpPr/>
          <p:nvPr/>
        </p:nvSpPr>
        <p:spPr>
          <a:xfrm>
            <a:off x="755400" y="855536"/>
            <a:ext cx="2279794" cy="4333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a:t>POINTER</a:t>
            </a:r>
          </a:p>
        </p:txBody>
      </p:sp>
    </p:spTree>
    <p:extLst>
      <p:ext uri="{BB962C8B-B14F-4D97-AF65-F5344CB8AC3E}">
        <p14:creationId xmlns:p14="http://schemas.microsoft.com/office/powerpoint/2010/main" val="516535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So sánh</a:t>
            </a: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786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5"/>
          <p:cNvSpPr/>
          <p:nvPr/>
        </p:nvSpPr>
        <p:spPr>
          <a:xfrm>
            <a:off x="2470063" y="1762225"/>
            <a:ext cx="1509900" cy="1452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39" name="Google Shape;1039;p5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r>
              <a:rPr lang="en" sz="2400" dirty="0">
                <a:latin typeface="Times New Roman" panose="02020603050405020304" pitchFamily="18" charset="0"/>
                <a:cs typeface="Times New Roman" panose="02020603050405020304" pitchFamily="18" charset="0"/>
              </a:rPr>
              <a:t>So sánh khác nhau giữa syntax </a:t>
            </a:r>
            <a:r>
              <a:rPr lang="en" sz="2400" dirty="0">
                <a:solidFill>
                  <a:schemeClr val="dk2"/>
                </a:solidFill>
                <a:latin typeface="Times New Roman" panose="02020603050405020304" pitchFamily="18" charset="0"/>
                <a:cs typeface="Times New Roman" panose="02020603050405020304" pitchFamily="18" charset="0"/>
              </a:rPr>
              <a:t>Golang và C++</a:t>
            </a:r>
            <a:endParaRPr sz="2400" dirty="0">
              <a:solidFill>
                <a:schemeClr val="dk2"/>
              </a:solidFill>
              <a:latin typeface="Times New Roman" panose="02020603050405020304" pitchFamily="18" charset="0"/>
              <a:cs typeface="Times New Roman" panose="02020603050405020304" pitchFamily="18" charset="0"/>
            </a:endParaRPr>
          </a:p>
        </p:txBody>
      </p:sp>
      <p:sp>
        <p:nvSpPr>
          <p:cNvPr id="1040" name="Google Shape;1040;p55"/>
          <p:cNvSpPr txBox="1">
            <a:spLocks noGrp="1"/>
          </p:cNvSpPr>
          <p:nvPr>
            <p:ph type="title" idx="3"/>
          </p:nvPr>
        </p:nvSpPr>
        <p:spPr>
          <a:xfrm>
            <a:off x="1941522" y="3274875"/>
            <a:ext cx="2409600" cy="527700"/>
          </a:xfrm>
          <a:prstGeom prst="rect">
            <a:avLst/>
          </a:prstGeom>
        </p:spPr>
        <p:txBody>
          <a:bodyPr spcFirstLastPara="1" wrap="square" lIns="91425" tIns="91425" rIns="91425" bIns="91425" anchor="ctr" anchorCtr="0">
            <a:noAutofit/>
          </a:bodyPr>
          <a:lstStyle/>
          <a:p>
            <a:r>
              <a:rPr lang="en" dirty="0">
                <a:latin typeface="Times New Roman" panose="02020603050405020304" pitchFamily="18" charset="0"/>
                <a:cs typeface="Times New Roman" panose="02020603050405020304" pitchFamily="18" charset="0"/>
              </a:rPr>
              <a:t>Golang</a:t>
            </a:r>
            <a:endParaRPr dirty="0">
              <a:latin typeface="Times New Roman" panose="02020603050405020304" pitchFamily="18" charset="0"/>
              <a:cs typeface="Times New Roman" panose="02020603050405020304" pitchFamily="18" charset="0"/>
            </a:endParaRPr>
          </a:p>
        </p:txBody>
      </p:sp>
      <p:sp>
        <p:nvSpPr>
          <p:cNvPr id="1041" name="Google Shape;1041;p55"/>
          <p:cNvSpPr txBox="1">
            <a:spLocks noGrp="1"/>
          </p:cNvSpPr>
          <p:nvPr>
            <p:ph type="title" idx="4"/>
          </p:nvPr>
        </p:nvSpPr>
        <p:spPr>
          <a:xfrm>
            <a:off x="4789134" y="3274825"/>
            <a:ext cx="2414100" cy="527700"/>
          </a:xfrm>
          <a:prstGeom prst="rect">
            <a:avLst/>
          </a:prstGeom>
        </p:spPr>
        <p:txBody>
          <a:bodyPr spcFirstLastPara="1" wrap="square" lIns="91425" tIns="91425" rIns="91425" bIns="91425" anchor="ctr" anchorCtr="0">
            <a:noAutofit/>
          </a:bodyPr>
          <a:lstStyle/>
          <a:p>
            <a:r>
              <a:rPr lang="en" dirty="0">
                <a:latin typeface="Times New Roman" panose="02020603050405020304" pitchFamily="18" charset="0"/>
                <a:cs typeface="Times New Roman" panose="02020603050405020304" pitchFamily="18" charset="0"/>
              </a:rPr>
              <a:t>C++</a:t>
            </a:r>
            <a:endParaRPr dirty="0">
              <a:latin typeface="Times New Roman" panose="02020603050405020304" pitchFamily="18" charset="0"/>
              <a:cs typeface="Times New Roman" panose="02020603050405020304" pitchFamily="18" charset="0"/>
            </a:endParaRPr>
          </a:p>
        </p:txBody>
      </p:sp>
      <p:pic>
        <p:nvPicPr>
          <p:cNvPr id="1042" name="Google Shape;1042;p55"/>
          <p:cNvPicPr preferRelativeResize="0">
            <a:picLocks noGrp="1"/>
          </p:cNvPicPr>
          <p:nvPr>
            <p:ph type="pic" idx="5"/>
          </p:nvPr>
        </p:nvPicPr>
        <p:blipFill>
          <a:blip r:embed="rId3">
            <a:extLst>
              <a:ext uri="{28A0092B-C50C-407E-A947-70E740481C1C}">
                <a14:useLocalDpi xmlns:a14="http://schemas.microsoft.com/office/drawing/2010/main" val="0"/>
              </a:ext>
            </a:extLst>
          </a:blip>
          <a:stretch>
            <a:fillRect/>
          </a:stretch>
        </p:blipFill>
        <p:spPr>
          <a:xfrm>
            <a:off x="2051720" y="1762225"/>
            <a:ext cx="1800200" cy="1385589"/>
          </a:xfrm>
          <a:prstGeom prst="roundRect">
            <a:avLst>
              <a:gd name="adj" fmla="val 0"/>
            </a:avLst>
          </a:prstGeom>
        </p:spPr>
      </p:pic>
      <p:sp>
        <p:nvSpPr>
          <p:cNvPr id="1044" name="Google Shape;1044;p55"/>
          <p:cNvSpPr/>
          <p:nvPr/>
        </p:nvSpPr>
        <p:spPr>
          <a:xfrm>
            <a:off x="816374" y="3806483"/>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45" name="Google Shape;1045;p55"/>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46" name="Google Shape;1046;p55"/>
          <p:cNvSpPr/>
          <p:nvPr/>
        </p:nvSpPr>
        <p:spPr>
          <a:xfrm>
            <a:off x="5313763" y="1762225"/>
            <a:ext cx="1509900" cy="1452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1047" name="Google Shape;1047;p55"/>
          <p:cNvPicPr preferRelativeResize="0">
            <a:picLocks noGrp="1"/>
          </p:cNvPicPr>
          <p:nvPr>
            <p:ph type="pic" idx="6"/>
          </p:nvPr>
        </p:nvPicPr>
        <p:blipFill>
          <a:blip r:embed="rId4">
            <a:extLst>
              <a:ext uri="{28A0092B-C50C-407E-A947-70E740481C1C}">
                <a14:useLocalDpi xmlns:a14="http://schemas.microsoft.com/office/drawing/2010/main" val="0"/>
              </a:ext>
            </a:extLst>
          </a:blip>
          <a:stretch>
            <a:fillRect/>
          </a:stretch>
        </p:blipFill>
        <p:spPr>
          <a:xfrm>
            <a:off x="5004048" y="1707654"/>
            <a:ext cx="1728192" cy="1440160"/>
          </a:xfrm>
          <a:prstGeom prst="roundRect">
            <a:avLst>
              <a:gd name="adj" fmla="val 0"/>
            </a:avLst>
          </a:prstGeom>
        </p:spPr>
      </p:pic>
      <p:sp>
        <p:nvSpPr>
          <p:cNvPr id="2" name="TextBox 1">
            <a:extLst>
              <a:ext uri="{FF2B5EF4-FFF2-40B4-BE49-F238E27FC236}">
                <a16:creationId xmlns:a16="http://schemas.microsoft.com/office/drawing/2014/main" id="{044B0174-1551-4013-3BB3-155E6A3CD5E5}"/>
              </a:ext>
            </a:extLst>
          </p:cNvPr>
          <p:cNvSpPr txBox="1"/>
          <p:nvPr/>
        </p:nvSpPr>
        <p:spPr>
          <a:xfrm>
            <a:off x="3188874" y="384202"/>
            <a:ext cx="2397418" cy="400110"/>
          </a:xfrm>
          <a:prstGeom prst="rect">
            <a:avLst/>
          </a:prstGeom>
          <a:noFill/>
        </p:spPr>
        <p:txBody>
          <a:bodyPr wrap="square" rtlCol="0">
            <a:spAutoFit/>
          </a:bodyPr>
          <a:lstStyle/>
          <a:p>
            <a:pPr algn="ctr"/>
            <a:r>
              <a:rPr lang="en-US" sz="2000" b="1">
                <a:solidFill>
                  <a:schemeClr val="accent3">
                    <a:lumMod val="75000"/>
                  </a:schemeClr>
                </a:solidFill>
                <a:latin typeface="Times New Roman" panose="02020603050405020304" pitchFamily="18" charset="0"/>
                <a:cs typeface="Times New Roman" panose="02020603050405020304" pitchFamily="18" charset="0"/>
              </a:rPr>
              <a:t>3.SO SÁNH</a:t>
            </a:r>
          </a:p>
        </p:txBody>
      </p:sp>
    </p:spTree>
    <p:extLst>
      <p:ext uri="{BB962C8B-B14F-4D97-AF65-F5344CB8AC3E}">
        <p14:creationId xmlns:p14="http://schemas.microsoft.com/office/powerpoint/2010/main" val="1409913199"/>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EBF7D2-EB67-81DF-D01C-634C9074F4CC}"/>
              </a:ext>
            </a:extLst>
          </p:cNvPr>
          <p:cNvPicPr>
            <a:picLocks noChangeAspect="1"/>
          </p:cNvPicPr>
          <p:nvPr/>
        </p:nvPicPr>
        <p:blipFill>
          <a:blip r:embed="rId2"/>
          <a:stretch>
            <a:fillRect/>
          </a:stretch>
        </p:blipFill>
        <p:spPr>
          <a:xfrm>
            <a:off x="1253941" y="1017767"/>
            <a:ext cx="6108967" cy="3496439"/>
          </a:xfrm>
          <a:prstGeom prst="rect">
            <a:avLst/>
          </a:prstGeom>
        </p:spPr>
      </p:pic>
    </p:spTree>
    <p:extLst>
      <p:ext uri="{BB962C8B-B14F-4D97-AF65-F5344CB8AC3E}">
        <p14:creationId xmlns:p14="http://schemas.microsoft.com/office/powerpoint/2010/main" val="3026860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707A06-7C49-4028-D2C3-ACE705865911}"/>
              </a:ext>
            </a:extLst>
          </p:cNvPr>
          <p:cNvPicPr>
            <a:picLocks noChangeAspect="1"/>
          </p:cNvPicPr>
          <p:nvPr/>
        </p:nvPicPr>
        <p:blipFill>
          <a:blip r:embed="rId2"/>
          <a:stretch>
            <a:fillRect/>
          </a:stretch>
        </p:blipFill>
        <p:spPr>
          <a:xfrm>
            <a:off x="1453936" y="1061362"/>
            <a:ext cx="6122522" cy="3440274"/>
          </a:xfrm>
          <a:prstGeom prst="rect">
            <a:avLst/>
          </a:prstGeom>
        </p:spPr>
      </p:pic>
      <p:sp>
        <p:nvSpPr>
          <p:cNvPr id="11" name="TextBox 10">
            <a:extLst>
              <a:ext uri="{FF2B5EF4-FFF2-40B4-BE49-F238E27FC236}">
                <a16:creationId xmlns:a16="http://schemas.microsoft.com/office/drawing/2014/main" id="{DE59CCC4-0741-F4B0-94D7-138A8E6A127A}"/>
              </a:ext>
            </a:extLst>
          </p:cNvPr>
          <p:cNvSpPr txBox="1"/>
          <p:nvPr/>
        </p:nvSpPr>
        <p:spPr>
          <a:xfrm>
            <a:off x="3188874" y="384202"/>
            <a:ext cx="2397418" cy="400110"/>
          </a:xfrm>
          <a:prstGeom prst="rect">
            <a:avLst/>
          </a:prstGeom>
          <a:noFill/>
        </p:spPr>
        <p:txBody>
          <a:bodyPr wrap="square" rtlCol="0">
            <a:spAutoFit/>
          </a:bodyPr>
          <a:lstStyle/>
          <a:p>
            <a:pPr algn="ctr"/>
            <a:r>
              <a:rPr lang="en-US" sz="2000" b="1">
                <a:solidFill>
                  <a:schemeClr val="accent3">
                    <a:lumMod val="75000"/>
                  </a:schemeClr>
                </a:solidFill>
              </a:rPr>
              <a:t>3.SO SÁNH</a:t>
            </a:r>
          </a:p>
        </p:txBody>
      </p:sp>
    </p:spTree>
    <p:extLst>
      <p:ext uri="{BB962C8B-B14F-4D97-AF65-F5344CB8AC3E}">
        <p14:creationId xmlns:p14="http://schemas.microsoft.com/office/powerpoint/2010/main" val="260330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51975-2772-43A8-F64A-6EE88AB7FF41}"/>
              </a:ext>
            </a:extLst>
          </p:cNvPr>
          <p:cNvPicPr>
            <a:picLocks noChangeAspect="1"/>
          </p:cNvPicPr>
          <p:nvPr/>
        </p:nvPicPr>
        <p:blipFill>
          <a:blip r:embed="rId2"/>
          <a:stretch>
            <a:fillRect/>
          </a:stretch>
        </p:blipFill>
        <p:spPr>
          <a:xfrm>
            <a:off x="1144273" y="1195195"/>
            <a:ext cx="6473077" cy="2753109"/>
          </a:xfrm>
          <a:prstGeom prst="rect">
            <a:avLst/>
          </a:prstGeom>
        </p:spPr>
      </p:pic>
      <p:sp>
        <p:nvSpPr>
          <p:cNvPr id="11" name="TextBox 10">
            <a:extLst>
              <a:ext uri="{FF2B5EF4-FFF2-40B4-BE49-F238E27FC236}">
                <a16:creationId xmlns:a16="http://schemas.microsoft.com/office/drawing/2014/main" id="{20982A95-C711-C5AE-9963-7B57ED91F500}"/>
              </a:ext>
            </a:extLst>
          </p:cNvPr>
          <p:cNvSpPr txBox="1"/>
          <p:nvPr/>
        </p:nvSpPr>
        <p:spPr>
          <a:xfrm>
            <a:off x="3188874" y="384202"/>
            <a:ext cx="2397418" cy="400110"/>
          </a:xfrm>
          <a:prstGeom prst="rect">
            <a:avLst/>
          </a:prstGeom>
          <a:noFill/>
        </p:spPr>
        <p:txBody>
          <a:bodyPr wrap="square" rtlCol="0">
            <a:spAutoFit/>
          </a:bodyPr>
          <a:lstStyle/>
          <a:p>
            <a:pPr algn="ctr"/>
            <a:r>
              <a:rPr lang="en-US" sz="2000" b="1">
                <a:solidFill>
                  <a:schemeClr val="accent3">
                    <a:lumMod val="75000"/>
                  </a:schemeClr>
                </a:solidFill>
              </a:rPr>
              <a:t>3.SO SÁNH</a:t>
            </a:r>
          </a:p>
        </p:txBody>
      </p:sp>
    </p:spTree>
    <p:extLst>
      <p:ext uri="{BB962C8B-B14F-4D97-AF65-F5344CB8AC3E}">
        <p14:creationId xmlns:p14="http://schemas.microsoft.com/office/powerpoint/2010/main" val="3625893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Demo</a:t>
            </a: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29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5" name="TextBox 4">
            <a:extLst>
              <a:ext uri="{FF2B5EF4-FFF2-40B4-BE49-F238E27FC236}">
                <a16:creationId xmlns:a16="http://schemas.microsoft.com/office/drawing/2014/main" id="{8B7D3AC6-2460-02DE-BAFB-53AC36283928}"/>
              </a:ext>
            </a:extLst>
          </p:cNvPr>
          <p:cNvSpPr txBox="1"/>
          <p:nvPr/>
        </p:nvSpPr>
        <p:spPr>
          <a:xfrm>
            <a:off x="718456" y="1037196"/>
            <a:ext cx="4956630" cy="2262158"/>
          </a:xfrm>
          <a:prstGeom prst="rect">
            <a:avLst/>
          </a:prstGeom>
          <a:noFill/>
        </p:spPr>
        <p:txBody>
          <a:bodyPr wrap="square">
            <a:spAutoFit/>
          </a:bodyPr>
          <a:lstStyle/>
          <a:p>
            <a:pPr algn="l"/>
            <a:r>
              <a:rPr lang="vi-VN" sz="1500" b="0" i="0">
                <a:solidFill>
                  <a:schemeClr val="tx1"/>
                </a:solidFill>
                <a:effectLst/>
                <a:latin typeface="+mj-lt"/>
              </a:rPr>
              <a:t>Để bắt đầu sử dụng Go, bạn cần hai thứ:</a:t>
            </a:r>
          </a:p>
          <a:p>
            <a:pPr algn="l"/>
            <a:r>
              <a:rPr lang="en-US" b="0" i="0">
                <a:solidFill>
                  <a:schemeClr val="tx1"/>
                </a:solidFill>
                <a:effectLst/>
                <a:latin typeface="+mj-lt"/>
              </a:rPr>
              <a:t> - </a:t>
            </a:r>
            <a:r>
              <a:rPr lang="vi-VN" b="0" i="0">
                <a:solidFill>
                  <a:schemeClr val="tx1"/>
                </a:solidFill>
                <a:effectLst/>
                <a:latin typeface="+mj-lt"/>
              </a:rPr>
              <a:t>Một trình soạn thảo văn bản, như</a:t>
            </a:r>
            <a:r>
              <a:rPr lang="en-US">
                <a:solidFill>
                  <a:schemeClr val="tx1"/>
                </a:solidFill>
                <a:latin typeface="+mj-lt"/>
              </a:rPr>
              <a:t> </a:t>
            </a:r>
            <a:r>
              <a:rPr lang="en-US">
                <a:solidFill>
                  <a:schemeClr val="accent2">
                    <a:lumMod val="75000"/>
                  </a:schemeClr>
                </a:solidFill>
                <a:latin typeface="+mj-lt"/>
              </a:rPr>
              <a:t>VS Code</a:t>
            </a:r>
            <a:r>
              <a:rPr lang="vi-VN" b="0" i="0">
                <a:solidFill>
                  <a:schemeClr val="tx1"/>
                </a:solidFill>
                <a:effectLst/>
                <a:latin typeface="+mj-lt"/>
              </a:rPr>
              <a:t>, để viết mã Go</a:t>
            </a:r>
          </a:p>
          <a:p>
            <a:pPr algn="l"/>
            <a:r>
              <a:rPr lang="en-US" b="0" i="0">
                <a:solidFill>
                  <a:schemeClr val="tx1"/>
                </a:solidFill>
                <a:effectLst/>
                <a:latin typeface="+mj-lt"/>
              </a:rPr>
              <a:t> - </a:t>
            </a:r>
            <a:r>
              <a:rPr lang="vi-VN" b="0" i="0">
                <a:solidFill>
                  <a:schemeClr val="tx1"/>
                </a:solidFill>
                <a:effectLst/>
                <a:latin typeface="+mj-lt"/>
              </a:rPr>
              <a:t>Trình biên dịch, như </a:t>
            </a:r>
            <a:r>
              <a:rPr lang="vi-VN" b="0" i="0">
                <a:solidFill>
                  <a:schemeClr val="accent2">
                    <a:lumMod val="75000"/>
                  </a:schemeClr>
                </a:solidFill>
                <a:effectLst/>
                <a:latin typeface="+mj-lt"/>
              </a:rPr>
              <a:t>GCC</a:t>
            </a:r>
            <a:r>
              <a:rPr lang="vi-VN" b="0" i="0">
                <a:solidFill>
                  <a:schemeClr val="tx1"/>
                </a:solidFill>
                <a:effectLst/>
                <a:latin typeface="+mj-lt"/>
              </a:rPr>
              <a:t>, để dịch mã Go sang ngôn ngữ mà máy tính sẽ hiểu</a:t>
            </a:r>
            <a:endParaRPr lang="en-US" b="0" i="0">
              <a:solidFill>
                <a:schemeClr val="tx1"/>
              </a:solidFill>
              <a:effectLst/>
              <a:latin typeface="+mj-lt"/>
            </a:endParaRPr>
          </a:p>
          <a:p>
            <a:pPr algn="l"/>
            <a:endParaRPr lang="en-US">
              <a:solidFill>
                <a:schemeClr val="tx1"/>
              </a:solidFill>
              <a:latin typeface="+mj-lt"/>
            </a:endParaRPr>
          </a:p>
          <a:p>
            <a:pPr algn="l"/>
            <a:r>
              <a:rPr lang="en-US" b="0" i="0">
                <a:solidFill>
                  <a:schemeClr val="tx1"/>
                </a:solidFill>
                <a:effectLst/>
                <a:latin typeface="Times New Roman" panose="02020603050405020304" pitchFamily="18" charset="0"/>
                <a:cs typeface="Times New Roman" panose="02020603050405020304" pitchFamily="18" charset="0"/>
              </a:rPr>
              <a:t>Cài đặt </a:t>
            </a:r>
          </a:p>
          <a:p>
            <a:pPr algn="l"/>
            <a:r>
              <a:rPr lang="en-US" b="0" i="0">
                <a:solidFill>
                  <a:schemeClr val="tx1"/>
                </a:solidFill>
                <a:effectLst/>
                <a:latin typeface="Times New Roman" panose="02020603050405020304" pitchFamily="18" charset="0"/>
                <a:cs typeface="Times New Roman" panose="02020603050405020304" pitchFamily="18" charset="0"/>
              </a:rPr>
              <a:t>- Truy cập trang web để tải Go : </a:t>
            </a:r>
            <a:r>
              <a:rPr lang="en-US" b="0" i="0">
                <a:solidFill>
                  <a:schemeClr val="bg2">
                    <a:lumMod val="75000"/>
                  </a:schemeClr>
                </a:solidFill>
                <a:effectLst/>
                <a:latin typeface="Times New Roman" panose="02020603050405020304" pitchFamily="18" charset="0"/>
                <a:cs typeface="Times New Roman" panose="02020603050405020304" pitchFamily="18" charset="0"/>
              </a:rPr>
              <a:t> </a:t>
            </a:r>
            <a:r>
              <a:rPr lang="en-US" b="0" i="0">
                <a:solidFill>
                  <a:schemeClr val="bg2">
                    <a:lumMod val="75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https://golang.org/dl/</a:t>
            </a:r>
            <a:r>
              <a:rPr lang="en-US" b="0" i="0">
                <a:solidFill>
                  <a:schemeClr val="bg2">
                    <a:lumMod val="75000"/>
                  </a:schemeClr>
                </a:solidFill>
                <a:effectLst/>
                <a:latin typeface="Times New Roman" panose="02020603050405020304" pitchFamily="18" charset="0"/>
                <a:cs typeface="Times New Roman" panose="02020603050405020304" pitchFamily="18" charset="0"/>
              </a:rPr>
              <a:t> .</a:t>
            </a:r>
          </a:p>
          <a:p>
            <a:pPr algn="l"/>
            <a:r>
              <a:rPr lang="en-US" b="0" i="0">
                <a:solidFill>
                  <a:schemeClr val="tx1"/>
                </a:solidFill>
                <a:effectLst/>
                <a:latin typeface="Times New Roman" panose="02020603050405020304" pitchFamily="18" charset="0"/>
                <a:cs typeface="Times New Roman" panose="02020603050405020304" pitchFamily="18" charset="0"/>
              </a:rPr>
              <a:t>Sau khi cài đặt theo hướng dẫn xong -&gt; run cmd -&gt; gõ go version (để check cài đặt thành công hay chưa) .</a:t>
            </a:r>
          </a:p>
          <a:p>
            <a:pPr algn="l"/>
            <a:r>
              <a:rPr lang="en-US" b="0" i="0">
                <a:solidFill>
                  <a:schemeClr val="tx1"/>
                </a:solidFill>
                <a:effectLst/>
                <a:latin typeface="Times New Roman" panose="02020603050405020304" pitchFamily="18" charset="0"/>
                <a:cs typeface="Times New Roman" panose="02020603050405020304" pitchFamily="18" charset="0"/>
              </a:rPr>
              <a:t>Nếu hiện lên phiên bản  như hình bên cạnh thì đã thành công</a:t>
            </a:r>
            <a:endParaRPr lang="vi-VN" b="0" i="0">
              <a:solidFill>
                <a:schemeClr val="tx1"/>
              </a:solidFill>
              <a:effectLst/>
              <a:latin typeface="Times New Roman" panose="02020603050405020304" pitchFamily="18" charset="0"/>
              <a:cs typeface="Times New Roman" panose="02020603050405020304" pitchFamily="18" charset="0"/>
            </a:endParaRP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F8610962-C4A7-8C09-9DDD-A887351D42DD}"/>
              </a:ext>
            </a:extLst>
          </p:cNvPr>
          <p:cNvPicPr>
            <a:picLocks noChangeAspect="1"/>
          </p:cNvPicPr>
          <p:nvPr/>
        </p:nvPicPr>
        <p:blipFill>
          <a:blip r:embed="rId4"/>
          <a:stretch>
            <a:fillRect/>
          </a:stretch>
        </p:blipFill>
        <p:spPr>
          <a:xfrm>
            <a:off x="5515426" y="964625"/>
            <a:ext cx="2601935" cy="168184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a:extLst>
              <a:ext uri="{FF2B5EF4-FFF2-40B4-BE49-F238E27FC236}">
                <a16:creationId xmlns:a16="http://schemas.microsoft.com/office/drawing/2014/main" id="{5426CB1E-AF42-3514-FADF-E170E302F4AD}"/>
              </a:ext>
            </a:extLst>
          </p:cNvPr>
          <p:cNvPicPr>
            <a:picLocks noChangeAspect="1"/>
          </p:cNvPicPr>
          <p:nvPr/>
        </p:nvPicPr>
        <p:blipFill>
          <a:blip r:embed="rId5"/>
          <a:stretch>
            <a:fillRect/>
          </a:stretch>
        </p:blipFill>
        <p:spPr>
          <a:xfrm>
            <a:off x="5515427" y="2838567"/>
            <a:ext cx="2601935" cy="113550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7"/>
          <p:cNvSpPr txBox="1">
            <a:spLocks noGrp="1"/>
          </p:cNvSpPr>
          <p:nvPr>
            <p:ph type="ctrTitle"/>
          </p:nvPr>
        </p:nvSpPr>
        <p:spPr>
          <a:xfrm>
            <a:off x="2571776" y="970275"/>
            <a:ext cx="40005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1071" name="Google Shape;1071;p57"/>
          <p:cNvSpPr txBox="1">
            <a:spLocks noGrp="1"/>
          </p:cNvSpPr>
          <p:nvPr>
            <p:ph type="subTitle" idx="1"/>
          </p:nvPr>
        </p:nvSpPr>
        <p:spPr>
          <a:xfrm>
            <a:off x="1777701" y="2096775"/>
            <a:ext cx="5783388" cy="5504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Does anyone have any questions?</a:t>
            </a:r>
            <a:endParaRPr sz="2800"/>
          </a:p>
        </p:txBody>
      </p:sp>
      <p:sp>
        <p:nvSpPr>
          <p:cNvPr id="1072" name="Google Shape;1072;p57"/>
          <p:cNvSpPr txBox="1">
            <a:spLocks noGrp="1"/>
          </p:cNvSpPr>
          <p:nvPr>
            <p:ph type="subTitle" idx="2"/>
          </p:nvPr>
        </p:nvSpPr>
        <p:spPr>
          <a:xfrm rot="-962">
            <a:off x="2963720" y="4229842"/>
            <a:ext cx="3216600"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as attribution</a:t>
            </a:r>
            <a:endParaRPr/>
          </a:p>
        </p:txBody>
      </p:sp>
      <p:pic>
        <p:nvPicPr>
          <p:cNvPr id="5" name="Picture 4">
            <a:extLst>
              <a:ext uri="{FF2B5EF4-FFF2-40B4-BE49-F238E27FC236}">
                <a16:creationId xmlns:a16="http://schemas.microsoft.com/office/drawing/2014/main" id="{198801AD-E8B5-B2C3-151F-A192BEE86A34}"/>
              </a:ext>
            </a:extLst>
          </p:cNvPr>
          <p:cNvPicPr>
            <a:picLocks noChangeAspect="1"/>
          </p:cNvPicPr>
          <p:nvPr/>
        </p:nvPicPr>
        <p:blipFill>
          <a:blip r:embed="rId3"/>
          <a:stretch>
            <a:fillRect/>
          </a:stretch>
        </p:blipFill>
        <p:spPr>
          <a:xfrm>
            <a:off x="2571776" y="2925871"/>
            <a:ext cx="4534533" cy="16956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p:nvPr/>
        </p:nvSpPr>
        <p:spPr>
          <a:xfrm>
            <a:off x="1888270" y="868328"/>
            <a:ext cx="4996624" cy="790410"/>
          </a:xfrm>
          <a:prstGeom prst="roundRect">
            <a:avLst>
              <a:gd name="adj" fmla="val 44724"/>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609" name="Google Shape;609;p38"/>
          <p:cNvSpPr txBox="1">
            <a:spLocks noGrp="1"/>
          </p:cNvSpPr>
          <p:nvPr>
            <p:ph type="title"/>
          </p:nvPr>
        </p:nvSpPr>
        <p:spPr>
          <a:xfrm>
            <a:off x="2346205" y="977765"/>
            <a:ext cx="4130807" cy="5303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5500">
                <a:solidFill>
                  <a:schemeClr val="bg1"/>
                </a:solidFill>
                <a:latin typeface="Times New Roman" panose="02020603050405020304" pitchFamily="18" charset="0"/>
                <a:cs typeface="Times New Roman" panose="02020603050405020304" pitchFamily="18" charset="0"/>
              </a:rPr>
              <a:t>Khái quát</a:t>
            </a:r>
            <a:endParaRPr sz="5500">
              <a:solidFill>
                <a:schemeClr val="bg1"/>
              </a:solidFill>
              <a:latin typeface="Times New Roman" panose="02020603050405020304" pitchFamily="18" charset="0"/>
              <a:cs typeface="Times New Roman" panose="02020603050405020304" pitchFamily="18" charset="0"/>
            </a:endParaRPr>
          </a:p>
        </p:txBody>
      </p:sp>
      <p:grpSp>
        <p:nvGrpSpPr>
          <p:cNvPr id="5" name="Google Shape;713;p43">
            <a:extLst>
              <a:ext uri="{FF2B5EF4-FFF2-40B4-BE49-F238E27FC236}">
                <a16:creationId xmlns:a16="http://schemas.microsoft.com/office/drawing/2014/main" id="{0E2742D9-585C-CEEC-66BE-BEF6BA81B27E}"/>
              </a:ext>
            </a:extLst>
          </p:cNvPr>
          <p:cNvGrpSpPr/>
          <p:nvPr/>
        </p:nvGrpSpPr>
        <p:grpSpPr>
          <a:xfrm>
            <a:off x="5120835" y="3245883"/>
            <a:ext cx="3366643" cy="586550"/>
            <a:chOff x="1594800" y="1719063"/>
            <a:chExt cx="2392050" cy="586550"/>
          </a:xfrm>
        </p:grpSpPr>
        <p:sp>
          <p:nvSpPr>
            <p:cNvPr id="6" name="Google Shape;714;p43">
              <a:extLst>
                <a:ext uri="{FF2B5EF4-FFF2-40B4-BE49-F238E27FC236}">
                  <a16:creationId xmlns:a16="http://schemas.microsoft.com/office/drawing/2014/main" id="{7B857DD9-2C36-E845-B252-1D4D98CB785F}"/>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 name="Google Shape;715;p43">
              <a:extLst>
                <a:ext uri="{FF2B5EF4-FFF2-40B4-BE49-F238E27FC236}">
                  <a16:creationId xmlns:a16="http://schemas.microsoft.com/office/drawing/2014/main" id="{2FB18EA9-5003-F7A9-4335-04A8C8C5C9E1}"/>
                </a:ext>
              </a:extLst>
            </p:cNvPr>
            <p:cNvSpPr/>
            <p:nvPr/>
          </p:nvSpPr>
          <p:spPr>
            <a:xfrm>
              <a:off x="1594800" y="1719063"/>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33333"/>
                  </a:solidFill>
                  <a:latin typeface="Times New Roman" panose="02020603050405020304" pitchFamily="18" charset="0"/>
                  <a:cs typeface="Times New Roman" panose="02020603050405020304" pitchFamily="18" charset="0"/>
                </a:rPr>
                <a:t>C</a:t>
              </a:r>
              <a:r>
                <a:rPr lang="en-US" b="0" i="0">
                  <a:solidFill>
                    <a:srgbClr val="333333"/>
                  </a:solidFill>
                  <a:effectLst/>
                  <a:latin typeface="Times New Roman" panose="02020603050405020304" pitchFamily="18" charset="0"/>
                  <a:cs typeface="Times New Roman" panose="02020603050405020304" pitchFamily="18" charset="0"/>
                </a:rPr>
                <a:t>ung cấp an toàn bộ nhớ, thu thập rác , nhập cấu trúc và đồng thời kiểu CSP.</a:t>
              </a:r>
              <a:endParaRPr>
                <a:solidFill>
                  <a:schemeClr val="bg1"/>
                </a:solidFill>
                <a:latin typeface="Times New Roman" panose="02020603050405020304" pitchFamily="18" charset="0"/>
                <a:cs typeface="Times New Roman" panose="02020603050405020304" pitchFamily="18" charset="0"/>
              </a:endParaRPr>
            </a:p>
          </p:txBody>
        </p:sp>
      </p:grpSp>
      <p:grpSp>
        <p:nvGrpSpPr>
          <p:cNvPr id="8" name="Google Shape;713;p43">
            <a:extLst>
              <a:ext uri="{FF2B5EF4-FFF2-40B4-BE49-F238E27FC236}">
                <a16:creationId xmlns:a16="http://schemas.microsoft.com/office/drawing/2014/main" id="{E6AFE373-6F9B-1E97-9CF7-AD6D5D5BD125}"/>
              </a:ext>
            </a:extLst>
          </p:cNvPr>
          <p:cNvGrpSpPr/>
          <p:nvPr/>
        </p:nvGrpSpPr>
        <p:grpSpPr>
          <a:xfrm>
            <a:off x="5073823" y="1748003"/>
            <a:ext cx="3265461" cy="732675"/>
            <a:chOff x="1550925" y="1572938"/>
            <a:chExt cx="2435925" cy="732675"/>
          </a:xfrm>
        </p:grpSpPr>
        <p:sp>
          <p:nvSpPr>
            <p:cNvPr id="9" name="Google Shape;714;p43">
              <a:extLst>
                <a:ext uri="{FF2B5EF4-FFF2-40B4-BE49-F238E27FC236}">
                  <a16:creationId xmlns:a16="http://schemas.microsoft.com/office/drawing/2014/main" id="{5F1F538F-71EB-FB9E-B63D-6ADE6BE20A06}"/>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10" name="Google Shape;715;p43">
              <a:extLst>
                <a:ext uri="{FF2B5EF4-FFF2-40B4-BE49-F238E27FC236}">
                  <a16:creationId xmlns:a16="http://schemas.microsoft.com/office/drawing/2014/main" id="{EC624C0F-6D75-1414-B3E3-4DA0A0CA9F62}"/>
                </a:ext>
              </a:extLst>
            </p:cNvPr>
            <p:cNvSpPr/>
            <p:nvPr/>
          </p:nvSpPr>
          <p:spPr>
            <a:xfrm>
              <a:off x="1550925" y="1572938"/>
              <a:ext cx="239205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bg1"/>
                  </a:solidFill>
                  <a:latin typeface="Times New Roman" panose="02020603050405020304" pitchFamily="18" charset="0"/>
                  <a:cs typeface="Times New Roman" panose="02020603050405020304" pitchFamily="18" charset="0"/>
                </a:rPr>
                <a:t>Là một ngôn ngữ mã nguồn mở</a:t>
              </a:r>
              <a:endParaRPr>
                <a:solidFill>
                  <a:schemeClr val="bg1"/>
                </a:solidFill>
                <a:latin typeface="Times New Roman" panose="02020603050405020304" pitchFamily="18" charset="0"/>
                <a:cs typeface="Times New Roman" panose="02020603050405020304" pitchFamily="18" charset="0"/>
              </a:endParaRPr>
            </a:p>
          </p:txBody>
        </p:sp>
      </p:grpSp>
      <p:grpSp>
        <p:nvGrpSpPr>
          <p:cNvPr id="11" name="Google Shape;713;p43">
            <a:extLst>
              <a:ext uri="{FF2B5EF4-FFF2-40B4-BE49-F238E27FC236}">
                <a16:creationId xmlns:a16="http://schemas.microsoft.com/office/drawing/2014/main" id="{C1F16480-29F4-BD3B-B801-4D1D051978AE}"/>
              </a:ext>
            </a:extLst>
          </p:cNvPr>
          <p:cNvGrpSpPr/>
          <p:nvPr/>
        </p:nvGrpSpPr>
        <p:grpSpPr>
          <a:xfrm>
            <a:off x="656521" y="2498514"/>
            <a:ext cx="3259786" cy="586550"/>
            <a:chOff x="1594800" y="1719063"/>
            <a:chExt cx="2392050" cy="586550"/>
          </a:xfrm>
        </p:grpSpPr>
        <p:sp>
          <p:nvSpPr>
            <p:cNvPr id="12" name="Google Shape;714;p43">
              <a:extLst>
                <a:ext uri="{FF2B5EF4-FFF2-40B4-BE49-F238E27FC236}">
                  <a16:creationId xmlns:a16="http://schemas.microsoft.com/office/drawing/2014/main" id="{9AE82612-F6DB-BED5-CD37-E103B1CCDFFA}"/>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13" name="Google Shape;715;p43">
              <a:extLst>
                <a:ext uri="{FF2B5EF4-FFF2-40B4-BE49-F238E27FC236}">
                  <a16:creationId xmlns:a16="http://schemas.microsoft.com/office/drawing/2014/main" id="{955E3308-FB7F-B54E-E98B-FC8A22509B0A}"/>
                </a:ext>
              </a:extLst>
            </p:cNvPr>
            <p:cNvSpPr/>
            <p:nvPr/>
          </p:nvSpPr>
          <p:spPr>
            <a:xfrm>
              <a:off x="1594800" y="1719063"/>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grpSp>
      <p:pic>
        <p:nvPicPr>
          <p:cNvPr id="18" name="Picture 17" descr="A picture containing text, vector graphics">
            <a:extLst>
              <a:ext uri="{FF2B5EF4-FFF2-40B4-BE49-F238E27FC236}">
                <a16:creationId xmlns:a16="http://schemas.microsoft.com/office/drawing/2014/main" id="{430527B5-05B6-9613-B6E2-545DB29123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91" b="96636" l="889" r="90000">
                        <a14:foregroundMark x1="19259" y1="50280" x2="19259" y2="50280"/>
                        <a14:foregroundMark x1="10593" y1="18692" x2="10593" y2="18692"/>
                        <a14:foregroundMark x1="9852" y1="47477" x2="9852" y2="47477"/>
                        <a14:foregroundMark x1="6889" y1="14953" x2="6889" y2="14953"/>
                        <a14:foregroundMark x1="3185" y1="8411" x2="3185" y2="8411"/>
                        <a14:foregroundMark x1="7556" y1="15327" x2="7556" y2="15327"/>
                        <a14:foregroundMark x1="15407" y1="25794" x2="15407" y2="25794"/>
                        <a14:foregroundMark x1="10444" y1="7664" x2="10444" y2="7664"/>
                        <a14:foregroundMark x1="17111" y1="11402" x2="17111" y2="11402"/>
                        <a14:foregroundMark x1="27407" y1="52897" x2="27407" y2="52897"/>
                        <a14:foregroundMark x1="23704" y1="94766" x2="23704" y2="94766"/>
                        <a14:foregroundMark x1="5333" y1="95140" x2="5333" y2="95140"/>
                        <a14:foregroundMark x1="9185" y1="61308" x2="9185" y2="61308"/>
                        <a14:foregroundMark x1="16963" y1="34393" x2="16963" y2="34393"/>
                        <a14:foregroundMark x1="18815" y1="42430" x2="18815" y2="42430"/>
                        <a14:foregroundMark x1="13037" y1="62991" x2="13037" y2="62991"/>
                        <a14:foregroundMark x1="17259" y1="13271" x2="17259" y2="13271"/>
                        <a14:foregroundMark x1="24667" y1="6355" x2="24667" y2="6355"/>
                        <a14:foregroundMark x1="18296" y1="2991" x2="18296" y2="2991"/>
                        <a14:foregroundMark x1="2000" y1="13645" x2="2000" y2="13645"/>
                        <a14:foregroundMark x1="13259" y1="96822" x2="13259" y2="96822"/>
                        <a14:foregroundMark x1="1630" y1="52897" x2="1630" y2="52897"/>
                        <a14:foregroundMark x1="1037" y1="11776" x2="1037" y2="11776"/>
                        <a14:foregroundMark x1="889" y1="51963" x2="889" y2="51963"/>
                      </a14:backgroundRemoval>
                    </a14:imgEffect>
                  </a14:imgLayer>
                </a14:imgProps>
              </a:ext>
            </a:extLst>
          </a:blip>
          <a:stretch>
            <a:fillRect/>
          </a:stretch>
        </p:blipFill>
        <p:spPr>
          <a:xfrm>
            <a:off x="3983803" y="2174107"/>
            <a:ext cx="3152506" cy="1381981"/>
          </a:xfrm>
          <a:prstGeom prst="rect">
            <a:avLst/>
          </a:prstGeom>
        </p:spPr>
      </p:pic>
      <p:grpSp>
        <p:nvGrpSpPr>
          <p:cNvPr id="20" name="Google Shape;713;p43">
            <a:extLst>
              <a:ext uri="{FF2B5EF4-FFF2-40B4-BE49-F238E27FC236}">
                <a16:creationId xmlns:a16="http://schemas.microsoft.com/office/drawing/2014/main" id="{2E323849-CA30-D199-924E-1A86D674FF40}"/>
              </a:ext>
            </a:extLst>
          </p:cNvPr>
          <p:cNvGrpSpPr/>
          <p:nvPr/>
        </p:nvGrpSpPr>
        <p:grpSpPr>
          <a:xfrm>
            <a:off x="656521" y="3245883"/>
            <a:ext cx="3242676" cy="586550"/>
            <a:chOff x="1594800" y="1719063"/>
            <a:chExt cx="2392050" cy="586550"/>
          </a:xfrm>
        </p:grpSpPr>
        <p:sp>
          <p:nvSpPr>
            <p:cNvPr id="21" name="Google Shape;714;p43">
              <a:extLst>
                <a:ext uri="{FF2B5EF4-FFF2-40B4-BE49-F238E27FC236}">
                  <a16:creationId xmlns:a16="http://schemas.microsoft.com/office/drawing/2014/main" id="{58D7759A-E1DA-A1B8-CAC9-31FEBA16999D}"/>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22" name="Google Shape;715;p43">
              <a:extLst>
                <a:ext uri="{FF2B5EF4-FFF2-40B4-BE49-F238E27FC236}">
                  <a16:creationId xmlns:a16="http://schemas.microsoft.com/office/drawing/2014/main" id="{87B1F7F1-AE1F-2371-D18F-CA61D1C6505F}"/>
                </a:ext>
              </a:extLst>
            </p:cNvPr>
            <p:cNvSpPr/>
            <p:nvPr/>
          </p:nvSpPr>
          <p:spPr>
            <a:xfrm>
              <a:off x="1594800" y="1719063"/>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bg1"/>
                  </a:solidFill>
                  <a:latin typeface="Times New Roman" panose="02020603050405020304" pitchFamily="18" charset="0"/>
                  <a:cs typeface="Times New Roman" panose="02020603050405020304" pitchFamily="18" charset="0"/>
                </a:rPr>
                <a:t>Hỗ trợ tăng năng suất phần mềm</a:t>
              </a:r>
              <a:br>
                <a:rPr lang="en-US">
                  <a:solidFill>
                    <a:schemeClr val="bg1"/>
                  </a:solidFill>
                  <a:latin typeface="Times New Roman" panose="02020603050405020304" pitchFamily="18" charset="0"/>
                  <a:cs typeface="Times New Roman" panose="02020603050405020304" pitchFamily="18" charset="0"/>
                </a:rPr>
              </a:br>
              <a:r>
                <a:rPr lang="en-US">
                  <a:solidFill>
                    <a:schemeClr val="bg1"/>
                  </a:solidFill>
                  <a:latin typeface="Times New Roman" panose="02020603050405020304" pitchFamily="18" charset="0"/>
                  <a:cs typeface="Times New Roman" panose="02020603050405020304" pitchFamily="18" charset="0"/>
                </a:rPr>
                <a:t>(Multicore processing)và các dự án lớn</a:t>
              </a:r>
              <a:endParaRPr>
                <a:solidFill>
                  <a:schemeClr val="bg1"/>
                </a:solidFill>
                <a:latin typeface="Times New Roman" panose="02020603050405020304" pitchFamily="18" charset="0"/>
                <a:cs typeface="Times New Roman" panose="02020603050405020304" pitchFamily="18" charset="0"/>
              </a:endParaRPr>
            </a:p>
          </p:txBody>
        </p:sp>
      </p:grpSp>
      <p:grpSp>
        <p:nvGrpSpPr>
          <p:cNvPr id="27" name="Google Shape;713;p43">
            <a:extLst>
              <a:ext uri="{FF2B5EF4-FFF2-40B4-BE49-F238E27FC236}">
                <a16:creationId xmlns:a16="http://schemas.microsoft.com/office/drawing/2014/main" id="{CE6C82CD-25D8-F30A-7D2A-72AFDC84BE79}"/>
              </a:ext>
            </a:extLst>
          </p:cNvPr>
          <p:cNvGrpSpPr/>
          <p:nvPr/>
        </p:nvGrpSpPr>
        <p:grpSpPr>
          <a:xfrm>
            <a:off x="5097665" y="2510319"/>
            <a:ext cx="3389813" cy="586550"/>
            <a:chOff x="1594800" y="1719063"/>
            <a:chExt cx="2392050" cy="586550"/>
          </a:xfrm>
        </p:grpSpPr>
        <p:sp>
          <p:nvSpPr>
            <p:cNvPr id="28" name="Google Shape;714;p43">
              <a:extLst>
                <a:ext uri="{FF2B5EF4-FFF2-40B4-BE49-F238E27FC236}">
                  <a16:creationId xmlns:a16="http://schemas.microsoft.com/office/drawing/2014/main" id="{7AC1AF1B-6C1B-D263-9F77-67F25635EF93}"/>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29" name="Google Shape;715;p43">
              <a:extLst>
                <a:ext uri="{FF2B5EF4-FFF2-40B4-BE49-F238E27FC236}">
                  <a16:creationId xmlns:a16="http://schemas.microsoft.com/office/drawing/2014/main" id="{359FFC25-A18C-183B-BF90-C7265FF2D0CB}"/>
                </a:ext>
              </a:extLst>
            </p:cNvPr>
            <p:cNvSpPr/>
            <p:nvPr/>
          </p:nvSpPr>
          <p:spPr>
            <a:xfrm>
              <a:off x="1594800" y="1719063"/>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bg1"/>
                  </a:solidFill>
                  <a:latin typeface="Times New Roman" panose="02020603050405020304" pitchFamily="18" charset="0"/>
                  <a:cs typeface="Times New Roman" panose="02020603050405020304" pitchFamily="18" charset="0"/>
                </a:rPr>
                <a:t>Là một ngôn ngữ static typed</a:t>
              </a:r>
              <a:br>
                <a:rPr lang="en-US">
                  <a:solidFill>
                    <a:schemeClr val="bg1"/>
                  </a:solidFill>
                  <a:latin typeface="Times New Roman" panose="02020603050405020304" pitchFamily="18" charset="0"/>
                  <a:cs typeface="Times New Roman" panose="02020603050405020304" pitchFamily="18" charset="0"/>
                </a:rPr>
              </a:br>
              <a:r>
                <a:rPr lang="en-US">
                  <a:solidFill>
                    <a:schemeClr val="bg1"/>
                  </a:solidFill>
                  <a:latin typeface="Times New Roman" panose="02020603050405020304" pitchFamily="18" charset="0"/>
                  <a:cs typeface="Times New Roman" panose="02020603050405020304" pitchFamily="18" charset="0"/>
                </a:rPr>
                <a:t>Mọi thứ trong Go đều phải có kiểu dữ liệu</a:t>
              </a:r>
              <a:endParaRPr>
                <a:solidFill>
                  <a:schemeClr val="bg1"/>
                </a:solidFill>
                <a:latin typeface="Times New Roman" panose="02020603050405020304" pitchFamily="18" charset="0"/>
                <a:cs typeface="Times New Roman" panose="02020603050405020304" pitchFamily="18" charset="0"/>
              </a:endParaRPr>
            </a:p>
          </p:txBody>
        </p:sp>
      </p:grpSp>
      <p:sp>
        <p:nvSpPr>
          <p:cNvPr id="31" name="TextBox 30">
            <a:extLst>
              <a:ext uri="{FF2B5EF4-FFF2-40B4-BE49-F238E27FC236}">
                <a16:creationId xmlns:a16="http://schemas.microsoft.com/office/drawing/2014/main" id="{5C02E168-B870-E642-D6CE-A74CBD9E99F1}"/>
              </a:ext>
            </a:extLst>
          </p:cNvPr>
          <p:cNvSpPr txBox="1"/>
          <p:nvPr/>
        </p:nvSpPr>
        <p:spPr>
          <a:xfrm>
            <a:off x="775476" y="2470439"/>
            <a:ext cx="2641858" cy="567784"/>
          </a:xfrm>
          <a:prstGeom prst="rect">
            <a:avLst/>
          </a:prstGeom>
          <a:noFill/>
        </p:spPr>
        <p:txBody>
          <a:bodyPr wrap="square">
            <a:spAutoFit/>
          </a:bodyPr>
          <a:lstStyle/>
          <a:p>
            <a:pPr marR="0" lvl="0">
              <a:lnSpc>
                <a:spcPct val="115000"/>
              </a:lnSpc>
              <a:spcBef>
                <a:spcPts val="0"/>
              </a:spcBef>
              <a:spcAft>
                <a:spcPts val="0"/>
              </a:spcAft>
            </a:pP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L</a:t>
            </a:r>
            <a:r>
              <a:rPr lang="vi-VN" u="none" strike="noStrike">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à một Compile Programming Language</a:t>
            </a:r>
            <a:r>
              <a:rPr lang="en-US" u="none" strike="noStrike">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-&gt; tạo ra file thực thi</a:t>
            </a:r>
          </a:p>
        </p:txBody>
      </p:sp>
      <p:grpSp>
        <p:nvGrpSpPr>
          <p:cNvPr id="613" name="Group 612">
            <a:extLst>
              <a:ext uri="{FF2B5EF4-FFF2-40B4-BE49-F238E27FC236}">
                <a16:creationId xmlns:a16="http://schemas.microsoft.com/office/drawing/2014/main" id="{655FE8E1-2701-3E28-AE9F-82B5D31F2F64}"/>
              </a:ext>
            </a:extLst>
          </p:cNvPr>
          <p:cNvGrpSpPr/>
          <p:nvPr/>
        </p:nvGrpSpPr>
        <p:grpSpPr>
          <a:xfrm>
            <a:off x="656521" y="1742794"/>
            <a:ext cx="3152506" cy="538751"/>
            <a:chOff x="5220044" y="1892240"/>
            <a:chExt cx="2690921" cy="538751"/>
          </a:xfrm>
        </p:grpSpPr>
        <p:sp>
          <p:nvSpPr>
            <p:cNvPr id="16" name="Google Shape;715;p43">
              <a:extLst>
                <a:ext uri="{FF2B5EF4-FFF2-40B4-BE49-F238E27FC236}">
                  <a16:creationId xmlns:a16="http://schemas.microsoft.com/office/drawing/2014/main" id="{E9E40AB9-DD49-597A-2033-B0EC73E86AFF}"/>
                </a:ext>
              </a:extLst>
            </p:cNvPr>
            <p:cNvSpPr/>
            <p:nvPr/>
          </p:nvSpPr>
          <p:spPr>
            <a:xfrm>
              <a:off x="5220044" y="1892240"/>
              <a:ext cx="2690921"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612" name="TextBox 611">
              <a:extLst>
                <a:ext uri="{FF2B5EF4-FFF2-40B4-BE49-F238E27FC236}">
                  <a16:creationId xmlns:a16="http://schemas.microsoft.com/office/drawing/2014/main" id="{89C4CB8D-7F15-50A5-ABD5-D813D145FF5B}"/>
                </a:ext>
              </a:extLst>
            </p:cNvPr>
            <p:cNvSpPr txBox="1"/>
            <p:nvPr/>
          </p:nvSpPr>
          <p:spPr>
            <a:xfrm>
              <a:off x="5321582" y="1907771"/>
              <a:ext cx="2370708" cy="523220"/>
            </a:xfrm>
            <a:prstGeom prst="rect">
              <a:avLst/>
            </a:prstGeom>
            <a:noFill/>
          </p:spPr>
          <p:txBody>
            <a:bodyPr wrap="square">
              <a:spAutoFit/>
            </a:bodyPr>
            <a:lstStyle/>
            <a:p>
              <a:r>
                <a:rPr lang="en-US" b="0" i="0">
                  <a:solidFill>
                    <a:schemeClr val="bg1"/>
                  </a:solidFill>
                  <a:effectLst/>
                  <a:latin typeface="Times New Roman" panose="02020603050405020304" pitchFamily="18" charset="0"/>
                  <a:cs typeface="Times New Roman" panose="02020603050405020304" pitchFamily="18" charset="0"/>
                </a:rPr>
                <a:t>Rob Pike, Robert Griesemer </a:t>
              </a:r>
              <a:r>
                <a:rPr lang="en-US">
                  <a:solidFill>
                    <a:schemeClr val="bg1"/>
                  </a:solidFill>
                  <a:latin typeface="Times New Roman" panose="02020603050405020304" pitchFamily="18" charset="0"/>
                  <a:cs typeface="Times New Roman" panose="02020603050405020304" pitchFamily="18" charset="0"/>
                </a:rPr>
                <a:t>-</a:t>
              </a:r>
              <a:r>
                <a:rPr lang="en-US" b="0" i="0">
                  <a:solidFill>
                    <a:schemeClr val="bg1"/>
                  </a:solidFill>
                  <a:effectLst/>
                  <a:latin typeface="Times New Roman" panose="02020603050405020304" pitchFamily="18" charset="0"/>
                  <a:cs typeface="Times New Roman" panose="02020603050405020304" pitchFamily="18" charset="0"/>
                </a:rPr>
                <a:t> Ken Thompson (Các kỹ sư Google)</a:t>
              </a:r>
              <a:endParaRPr lang="en-US">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Câu lệnh</a:t>
            </a: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19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40"/>
          <p:cNvGrpSpPr/>
          <p:nvPr/>
        </p:nvGrpSpPr>
        <p:grpSpPr>
          <a:xfrm>
            <a:off x="2716149" y="1474493"/>
            <a:ext cx="1404458" cy="1325881"/>
            <a:chOff x="3403819" y="1976409"/>
            <a:chExt cx="2336357" cy="1991364"/>
          </a:xfrm>
        </p:grpSpPr>
        <p:sp>
          <p:nvSpPr>
            <p:cNvPr id="653" name="Google Shape;653;p40"/>
            <p:cNvSpPr/>
            <p:nvPr/>
          </p:nvSpPr>
          <p:spPr>
            <a:xfrm>
              <a:off x="3568340"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54" name="Google Shape;654;p40"/>
            <p:cNvSpPr/>
            <p:nvPr/>
          </p:nvSpPr>
          <p:spPr>
            <a:xfrm>
              <a:off x="4122743"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55" name="Google Shape;655;p40"/>
            <p:cNvSpPr/>
            <p:nvPr/>
          </p:nvSpPr>
          <p:spPr>
            <a:xfrm>
              <a:off x="3414358"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2.KIỂU DỮ LIỆU(BIẾN)</a:t>
              </a:r>
              <a:endParaRPr>
                <a:solidFill>
                  <a:schemeClr val="tx1"/>
                </a:solidFill>
                <a:latin typeface="Times New Roman" panose="02020603050405020304" pitchFamily="18" charset="0"/>
                <a:cs typeface="Times New Roman" panose="02020603050405020304" pitchFamily="18" charset="0"/>
              </a:endParaRPr>
            </a:p>
          </p:txBody>
        </p:sp>
        <p:sp>
          <p:nvSpPr>
            <p:cNvPr id="656" name="Google Shape;656;p40"/>
            <p:cNvSpPr/>
            <p:nvPr/>
          </p:nvSpPr>
          <p:spPr>
            <a:xfrm>
              <a:off x="3403819"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7BC6E32B-7C2F-3267-D734-0F3C064A4E08}"/>
              </a:ext>
            </a:extLst>
          </p:cNvPr>
          <p:cNvGrpSpPr/>
          <p:nvPr/>
        </p:nvGrpSpPr>
        <p:grpSpPr>
          <a:xfrm>
            <a:off x="789567" y="1452882"/>
            <a:ext cx="1496434" cy="1333862"/>
            <a:chOff x="789566" y="1452881"/>
            <a:chExt cx="2336527" cy="2723552"/>
          </a:xfrm>
        </p:grpSpPr>
        <p:sp>
          <p:nvSpPr>
            <p:cNvPr id="658" name="Google Shape;658;p40"/>
            <p:cNvSpPr/>
            <p:nvPr/>
          </p:nvSpPr>
          <p:spPr>
            <a:xfrm>
              <a:off x="954257" y="1765846"/>
              <a:ext cx="2171836" cy="2410587"/>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59" name="Google Shape;659;p40"/>
            <p:cNvSpPr/>
            <p:nvPr/>
          </p:nvSpPr>
          <p:spPr>
            <a:xfrm>
              <a:off x="1508660" y="1462498"/>
              <a:ext cx="710350" cy="304183"/>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60" name="Google Shape;660;p40"/>
            <p:cNvSpPr/>
            <p:nvPr/>
          </p:nvSpPr>
          <p:spPr>
            <a:xfrm>
              <a:off x="789566" y="1488278"/>
              <a:ext cx="2171836" cy="2568094"/>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1.NHẬP/XUẤT</a:t>
              </a:r>
              <a:endParaRPr>
                <a:solidFill>
                  <a:schemeClr val="tx1"/>
                </a:solidFill>
                <a:latin typeface="Times New Roman" panose="02020603050405020304" pitchFamily="18" charset="0"/>
                <a:cs typeface="Times New Roman" panose="02020603050405020304" pitchFamily="18" charset="0"/>
              </a:endParaRPr>
            </a:p>
          </p:txBody>
        </p:sp>
        <p:sp>
          <p:nvSpPr>
            <p:cNvPr id="661" name="Google Shape;661;p40"/>
            <p:cNvSpPr/>
            <p:nvPr/>
          </p:nvSpPr>
          <p:spPr>
            <a:xfrm>
              <a:off x="789735" y="1452881"/>
              <a:ext cx="2192916" cy="2591248"/>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grpSp>
      <p:grpSp>
        <p:nvGrpSpPr>
          <p:cNvPr id="662" name="Google Shape;662;p40"/>
          <p:cNvGrpSpPr/>
          <p:nvPr/>
        </p:nvGrpSpPr>
        <p:grpSpPr>
          <a:xfrm>
            <a:off x="4467596" y="1470218"/>
            <a:ext cx="1425204" cy="1330156"/>
            <a:chOff x="6017906" y="1976409"/>
            <a:chExt cx="2336357" cy="1991364"/>
          </a:xfrm>
        </p:grpSpPr>
        <p:sp>
          <p:nvSpPr>
            <p:cNvPr id="663" name="Google Shape;663;p40"/>
            <p:cNvSpPr/>
            <p:nvPr/>
          </p:nvSpPr>
          <p:spPr>
            <a:xfrm>
              <a:off x="6182428"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64" name="Google Shape;664;p40"/>
            <p:cNvSpPr/>
            <p:nvPr/>
          </p:nvSpPr>
          <p:spPr>
            <a:xfrm>
              <a:off x="6736831"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65" name="Google Shape;665;p40"/>
            <p:cNvSpPr/>
            <p:nvPr/>
          </p:nvSpPr>
          <p:spPr>
            <a:xfrm>
              <a:off x="6028446"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3.TOÁN TỬ</a:t>
              </a:r>
              <a:endParaRPr>
                <a:solidFill>
                  <a:schemeClr val="tx1"/>
                </a:solidFill>
                <a:latin typeface="Times New Roman" panose="02020603050405020304" pitchFamily="18" charset="0"/>
                <a:cs typeface="Times New Roman" panose="02020603050405020304" pitchFamily="18" charset="0"/>
              </a:endParaRPr>
            </a:p>
          </p:txBody>
        </p:sp>
        <p:sp>
          <p:nvSpPr>
            <p:cNvPr id="666" name="Google Shape;666;p40"/>
            <p:cNvSpPr/>
            <p:nvPr/>
          </p:nvSpPr>
          <p:spPr>
            <a:xfrm>
              <a:off x="6017906"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grpSp>
      <p:sp>
        <p:nvSpPr>
          <p:cNvPr id="667" name="Google Shape;667;p40"/>
          <p:cNvSpPr txBox="1">
            <a:spLocks noGrp="1"/>
          </p:cNvSpPr>
          <p:nvPr>
            <p:ph type="title"/>
          </p:nvPr>
        </p:nvSpPr>
        <p:spPr>
          <a:xfrm>
            <a:off x="2116440" y="845445"/>
            <a:ext cx="4243886"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CÂU LỆNH(SYNTAX)</a:t>
            </a:r>
            <a:endParaRPr>
              <a:solidFill>
                <a:schemeClr val="tx1"/>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7AE31A43-3766-B561-C4F0-4E3CCB6D2BB0}"/>
              </a:ext>
            </a:extLst>
          </p:cNvPr>
          <p:cNvGrpSpPr/>
          <p:nvPr/>
        </p:nvGrpSpPr>
        <p:grpSpPr>
          <a:xfrm>
            <a:off x="6619502" y="1475192"/>
            <a:ext cx="1510949" cy="1325182"/>
            <a:chOff x="789566" y="1452881"/>
            <a:chExt cx="2336527" cy="2723552"/>
          </a:xfrm>
        </p:grpSpPr>
        <p:sp>
          <p:nvSpPr>
            <p:cNvPr id="22" name="Google Shape;658;p40">
              <a:extLst>
                <a:ext uri="{FF2B5EF4-FFF2-40B4-BE49-F238E27FC236}">
                  <a16:creationId xmlns:a16="http://schemas.microsoft.com/office/drawing/2014/main" id="{D1DCAB7E-E064-A7E1-41A6-2D50F2000D0B}"/>
                </a:ext>
              </a:extLst>
            </p:cNvPr>
            <p:cNvSpPr/>
            <p:nvPr/>
          </p:nvSpPr>
          <p:spPr>
            <a:xfrm>
              <a:off x="954257" y="1765846"/>
              <a:ext cx="2171836" cy="2410587"/>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23" name="Google Shape;659;p40">
              <a:extLst>
                <a:ext uri="{FF2B5EF4-FFF2-40B4-BE49-F238E27FC236}">
                  <a16:creationId xmlns:a16="http://schemas.microsoft.com/office/drawing/2014/main" id="{1A7FF9C8-3CD0-8CE6-7444-43B24853CA28}"/>
                </a:ext>
              </a:extLst>
            </p:cNvPr>
            <p:cNvSpPr/>
            <p:nvPr/>
          </p:nvSpPr>
          <p:spPr>
            <a:xfrm>
              <a:off x="1508660" y="1462498"/>
              <a:ext cx="710350" cy="304183"/>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24" name="Google Shape;660;p40">
              <a:extLst>
                <a:ext uri="{FF2B5EF4-FFF2-40B4-BE49-F238E27FC236}">
                  <a16:creationId xmlns:a16="http://schemas.microsoft.com/office/drawing/2014/main" id="{D4CC3349-DF5A-9D5C-744A-0204822088E1}"/>
                </a:ext>
              </a:extLst>
            </p:cNvPr>
            <p:cNvSpPr/>
            <p:nvPr/>
          </p:nvSpPr>
          <p:spPr>
            <a:xfrm>
              <a:off x="789566" y="1488278"/>
              <a:ext cx="2171836" cy="2568094"/>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4.CÁC CÂU LỆNH ĐIỀU KHIỂN</a:t>
              </a:r>
              <a:endParaRPr>
                <a:solidFill>
                  <a:schemeClr val="tx1"/>
                </a:solidFill>
                <a:latin typeface="Times New Roman" panose="02020603050405020304" pitchFamily="18" charset="0"/>
                <a:cs typeface="Times New Roman" panose="02020603050405020304" pitchFamily="18" charset="0"/>
              </a:endParaRPr>
            </a:p>
          </p:txBody>
        </p:sp>
        <p:sp>
          <p:nvSpPr>
            <p:cNvPr id="25" name="Google Shape;661;p40">
              <a:extLst>
                <a:ext uri="{FF2B5EF4-FFF2-40B4-BE49-F238E27FC236}">
                  <a16:creationId xmlns:a16="http://schemas.microsoft.com/office/drawing/2014/main" id="{DF7484C7-CCDD-60BB-3D04-E6438127CFDA}"/>
                </a:ext>
              </a:extLst>
            </p:cNvPr>
            <p:cNvSpPr/>
            <p:nvPr/>
          </p:nvSpPr>
          <p:spPr>
            <a:xfrm>
              <a:off x="789735" y="1452881"/>
              <a:ext cx="2192916" cy="2591248"/>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grpSp>
      <p:grpSp>
        <p:nvGrpSpPr>
          <p:cNvPr id="26" name="Google Shape;652;p40">
            <a:extLst>
              <a:ext uri="{FF2B5EF4-FFF2-40B4-BE49-F238E27FC236}">
                <a16:creationId xmlns:a16="http://schemas.microsoft.com/office/drawing/2014/main" id="{79B4D862-D3AB-4679-E019-A382EE8923FF}"/>
              </a:ext>
            </a:extLst>
          </p:cNvPr>
          <p:cNvGrpSpPr/>
          <p:nvPr/>
        </p:nvGrpSpPr>
        <p:grpSpPr>
          <a:xfrm>
            <a:off x="2686466" y="3071224"/>
            <a:ext cx="1434142" cy="1226831"/>
            <a:chOff x="3403819" y="1976409"/>
            <a:chExt cx="2336357" cy="1991364"/>
          </a:xfrm>
        </p:grpSpPr>
        <p:sp>
          <p:nvSpPr>
            <p:cNvPr id="27" name="Google Shape;653;p40">
              <a:extLst>
                <a:ext uri="{FF2B5EF4-FFF2-40B4-BE49-F238E27FC236}">
                  <a16:creationId xmlns:a16="http://schemas.microsoft.com/office/drawing/2014/main" id="{414A1356-0C85-EE0F-A1E4-74E7DCB5E4B2}"/>
                </a:ext>
              </a:extLst>
            </p:cNvPr>
            <p:cNvSpPr/>
            <p:nvPr/>
          </p:nvSpPr>
          <p:spPr>
            <a:xfrm>
              <a:off x="3568340"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28" name="Google Shape;654;p40">
              <a:extLst>
                <a:ext uri="{FF2B5EF4-FFF2-40B4-BE49-F238E27FC236}">
                  <a16:creationId xmlns:a16="http://schemas.microsoft.com/office/drawing/2014/main" id="{E7795A5D-789B-DC48-F4E2-33BB73EBA9E2}"/>
                </a:ext>
              </a:extLst>
            </p:cNvPr>
            <p:cNvSpPr/>
            <p:nvPr/>
          </p:nvSpPr>
          <p:spPr>
            <a:xfrm>
              <a:off x="4122743"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29" name="Google Shape;655;p40">
              <a:extLst>
                <a:ext uri="{FF2B5EF4-FFF2-40B4-BE49-F238E27FC236}">
                  <a16:creationId xmlns:a16="http://schemas.microsoft.com/office/drawing/2014/main" id="{6FAC26FE-63C4-4B8F-89E6-C18372E1FC17}"/>
                </a:ext>
              </a:extLst>
            </p:cNvPr>
            <p:cNvSpPr/>
            <p:nvPr/>
          </p:nvSpPr>
          <p:spPr>
            <a:xfrm>
              <a:off x="3414358"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6.HÀM</a:t>
              </a:r>
              <a:endParaRPr>
                <a:solidFill>
                  <a:schemeClr val="tx1"/>
                </a:solidFill>
                <a:latin typeface="Times New Roman" panose="02020603050405020304" pitchFamily="18" charset="0"/>
                <a:cs typeface="Times New Roman" panose="02020603050405020304" pitchFamily="18" charset="0"/>
              </a:endParaRPr>
            </a:p>
          </p:txBody>
        </p:sp>
        <p:sp>
          <p:nvSpPr>
            <p:cNvPr id="30" name="Google Shape;656;p40">
              <a:extLst>
                <a:ext uri="{FF2B5EF4-FFF2-40B4-BE49-F238E27FC236}">
                  <a16:creationId xmlns:a16="http://schemas.microsoft.com/office/drawing/2014/main" id="{349AF8F2-F8FD-57B2-5580-79E64BD2AAD0}"/>
                </a:ext>
              </a:extLst>
            </p:cNvPr>
            <p:cNvSpPr/>
            <p:nvPr/>
          </p:nvSpPr>
          <p:spPr>
            <a:xfrm>
              <a:off x="3403819"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grpSp>
      <p:grpSp>
        <p:nvGrpSpPr>
          <p:cNvPr id="31" name="Google Shape;662;p40">
            <a:extLst>
              <a:ext uri="{FF2B5EF4-FFF2-40B4-BE49-F238E27FC236}">
                <a16:creationId xmlns:a16="http://schemas.microsoft.com/office/drawing/2014/main" id="{498AC3CA-4C10-2329-4609-B1CB18C89DC3}"/>
              </a:ext>
            </a:extLst>
          </p:cNvPr>
          <p:cNvGrpSpPr/>
          <p:nvPr/>
        </p:nvGrpSpPr>
        <p:grpSpPr>
          <a:xfrm>
            <a:off x="4555440" y="3086568"/>
            <a:ext cx="1417395" cy="1227932"/>
            <a:chOff x="6017906" y="1976409"/>
            <a:chExt cx="2336357" cy="1991364"/>
          </a:xfrm>
        </p:grpSpPr>
        <p:sp>
          <p:nvSpPr>
            <p:cNvPr id="674" name="Google Shape;663;p40">
              <a:extLst>
                <a:ext uri="{FF2B5EF4-FFF2-40B4-BE49-F238E27FC236}">
                  <a16:creationId xmlns:a16="http://schemas.microsoft.com/office/drawing/2014/main" id="{8777B2E5-B48A-7907-B82C-F137AB48F06A}"/>
                </a:ext>
              </a:extLst>
            </p:cNvPr>
            <p:cNvSpPr/>
            <p:nvPr/>
          </p:nvSpPr>
          <p:spPr>
            <a:xfrm>
              <a:off x="6182428"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75" name="Google Shape;664;p40">
              <a:extLst>
                <a:ext uri="{FF2B5EF4-FFF2-40B4-BE49-F238E27FC236}">
                  <a16:creationId xmlns:a16="http://schemas.microsoft.com/office/drawing/2014/main" id="{66256920-1504-605E-CEDE-4731614D3610}"/>
                </a:ext>
              </a:extLst>
            </p:cNvPr>
            <p:cNvSpPr/>
            <p:nvPr/>
          </p:nvSpPr>
          <p:spPr>
            <a:xfrm>
              <a:off x="6736831"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76" name="Google Shape;665;p40">
              <a:extLst>
                <a:ext uri="{FF2B5EF4-FFF2-40B4-BE49-F238E27FC236}">
                  <a16:creationId xmlns:a16="http://schemas.microsoft.com/office/drawing/2014/main" id="{420283DC-A192-C722-3423-01850E1CC90D}"/>
                </a:ext>
              </a:extLst>
            </p:cNvPr>
            <p:cNvSpPr/>
            <p:nvPr/>
          </p:nvSpPr>
          <p:spPr>
            <a:xfrm>
              <a:off x="6028446"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7.MẢNG &amp; SLICE</a:t>
              </a:r>
              <a:endParaRPr>
                <a:solidFill>
                  <a:schemeClr val="tx1"/>
                </a:solidFill>
                <a:latin typeface="Times New Roman" panose="02020603050405020304" pitchFamily="18" charset="0"/>
                <a:cs typeface="Times New Roman" panose="02020603050405020304" pitchFamily="18" charset="0"/>
              </a:endParaRPr>
            </a:p>
          </p:txBody>
        </p:sp>
        <p:sp>
          <p:nvSpPr>
            <p:cNvPr id="677" name="Google Shape;666;p40">
              <a:extLst>
                <a:ext uri="{FF2B5EF4-FFF2-40B4-BE49-F238E27FC236}">
                  <a16:creationId xmlns:a16="http://schemas.microsoft.com/office/drawing/2014/main" id="{D4F879A5-ACB3-5A2F-671A-7A1B59A16EED}"/>
                </a:ext>
              </a:extLst>
            </p:cNvPr>
            <p:cNvSpPr/>
            <p:nvPr/>
          </p:nvSpPr>
          <p:spPr>
            <a:xfrm>
              <a:off x="6017906"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grpSp>
      <p:grpSp>
        <p:nvGrpSpPr>
          <p:cNvPr id="678" name="Group 677">
            <a:extLst>
              <a:ext uri="{FF2B5EF4-FFF2-40B4-BE49-F238E27FC236}">
                <a16:creationId xmlns:a16="http://schemas.microsoft.com/office/drawing/2014/main" id="{2D00A3E5-9429-97C0-F7C4-8C36F17EF25F}"/>
              </a:ext>
            </a:extLst>
          </p:cNvPr>
          <p:cNvGrpSpPr/>
          <p:nvPr/>
        </p:nvGrpSpPr>
        <p:grpSpPr>
          <a:xfrm>
            <a:off x="789863" y="3071223"/>
            <a:ext cx="1496434" cy="1226831"/>
            <a:chOff x="789566" y="1452881"/>
            <a:chExt cx="2336527" cy="2723552"/>
          </a:xfrm>
        </p:grpSpPr>
        <p:sp>
          <p:nvSpPr>
            <p:cNvPr id="679" name="Google Shape;658;p40">
              <a:extLst>
                <a:ext uri="{FF2B5EF4-FFF2-40B4-BE49-F238E27FC236}">
                  <a16:creationId xmlns:a16="http://schemas.microsoft.com/office/drawing/2014/main" id="{B84A5D9B-1DB9-C3A1-B99C-F623D59C6823}"/>
                </a:ext>
              </a:extLst>
            </p:cNvPr>
            <p:cNvSpPr/>
            <p:nvPr/>
          </p:nvSpPr>
          <p:spPr>
            <a:xfrm>
              <a:off x="954257" y="1765846"/>
              <a:ext cx="2171836" cy="2410587"/>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80" name="Google Shape;659;p40">
              <a:extLst>
                <a:ext uri="{FF2B5EF4-FFF2-40B4-BE49-F238E27FC236}">
                  <a16:creationId xmlns:a16="http://schemas.microsoft.com/office/drawing/2014/main" id="{A899F825-F50E-420E-AA75-0AFE038F1EE6}"/>
                </a:ext>
              </a:extLst>
            </p:cNvPr>
            <p:cNvSpPr/>
            <p:nvPr/>
          </p:nvSpPr>
          <p:spPr>
            <a:xfrm>
              <a:off x="1508660" y="1462498"/>
              <a:ext cx="710350" cy="304183"/>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81" name="Google Shape;660;p40">
              <a:extLst>
                <a:ext uri="{FF2B5EF4-FFF2-40B4-BE49-F238E27FC236}">
                  <a16:creationId xmlns:a16="http://schemas.microsoft.com/office/drawing/2014/main" id="{48E3F1F6-6C14-9AE4-97A2-7D972A7B1E7C}"/>
                </a:ext>
              </a:extLst>
            </p:cNvPr>
            <p:cNvSpPr/>
            <p:nvPr/>
          </p:nvSpPr>
          <p:spPr>
            <a:xfrm>
              <a:off x="789566" y="1488278"/>
              <a:ext cx="2171836" cy="2568094"/>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5.VÒNG LẶP</a:t>
              </a:r>
              <a:endParaRPr>
                <a:solidFill>
                  <a:schemeClr val="tx1"/>
                </a:solidFill>
                <a:latin typeface="Times New Roman" panose="02020603050405020304" pitchFamily="18" charset="0"/>
                <a:cs typeface="Times New Roman" panose="02020603050405020304" pitchFamily="18" charset="0"/>
              </a:endParaRPr>
            </a:p>
          </p:txBody>
        </p:sp>
        <p:sp>
          <p:nvSpPr>
            <p:cNvPr id="682" name="Google Shape;661;p40">
              <a:extLst>
                <a:ext uri="{FF2B5EF4-FFF2-40B4-BE49-F238E27FC236}">
                  <a16:creationId xmlns:a16="http://schemas.microsoft.com/office/drawing/2014/main" id="{9E459CB9-3C54-CDCD-C825-25E4DA5B10E3}"/>
                </a:ext>
              </a:extLst>
            </p:cNvPr>
            <p:cNvSpPr/>
            <p:nvPr/>
          </p:nvSpPr>
          <p:spPr>
            <a:xfrm>
              <a:off x="789735" y="1452881"/>
              <a:ext cx="2192916" cy="2591248"/>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grpSp>
      <p:grpSp>
        <p:nvGrpSpPr>
          <p:cNvPr id="683" name="Group 682">
            <a:extLst>
              <a:ext uri="{FF2B5EF4-FFF2-40B4-BE49-F238E27FC236}">
                <a16:creationId xmlns:a16="http://schemas.microsoft.com/office/drawing/2014/main" id="{38093FBF-5475-D261-38AB-2CB51BD3812D}"/>
              </a:ext>
            </a:extLst>
          </p:cNvPr>
          <p:cNvGrpSpPr/>
          <p:nvPr/>
        </p:nvGrpSpPr>
        <p:grpSpPr>
          <a:xfrm>
            <a:off x="6566253" y="3071223"/>
            <a:ext cx="1510949" cy="1226831"/>
            <a:chOff x="789566" y="1452881"/>
            <a:chExt cx="2336527" cy="2723552"/>
          </a:xfrm>
        </p:grpSpPr>
        <p:sp>
          <p:nvSpPr>
            <p:cNvPr id="684" name="Google Shape;658;p40">
              <a:extLst>
                <a:ext uri="{FF2B5EF4-FFF2-40B4-BE49-F238E27FC236}">
                  <a16:creationId xmlns:a16="http://schemas.microsoft.com/office/drawing/2014/main" id="{96D1EC4B-8154-FA07-1761-D3D005CCA97D}"/>
                </a:ext>
              </a:extLst>
            </p:cNvPr>
            <p:cNvSpPr/>
            <p:nvPr/>
          </p:nvSpPr>
          <p:spPr>
            <a:xfrm>
              <a:off x="954257" y="1765846"/>
              <a:ext cx="2171836" cy="2410587"/>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85" name="Google Shape;659;p40">
              <a:extLst>
                <a:ext uri="{FF2B5EF4-FFF2-40B4-BE49-F238E27FC236}">
                  <a16:creationId xmlns:a16="http://schemas.microsoft.com/office/drawing/2014/main" id="{2B6F8F8D-6226-3508-8C84-B0570E52B312}"/>
                </a:ext>
              </a:extLst>
            </p:cNvPr>
            <p:cNvSpPr/>
            <p:nvPr/>
          </p:nvSpPr>
          <p:spPr>
            <a:xfrm>
              <a:off x="1508660" y="1462498"/>
              <a:ext cx="710350" cy="304183"/>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sp>
          <p:nvSpPr>
            <p:cNvPr id="686" name="Google Shape;660;p40">
              <a:extLst>
                <a:ext uri="{FF2B5EF4-FFF2-40B4-BE49-F238E27FC236}">
                  <a16:creationId xmlns:a16="http://schemas.microsoft.com/office/drawing/2014/main" id="{70532C18-4106-0F79-FCAC-B86C38E6D22E}"/>
                </a:ext>
              </a:extLst>
            </p:cNvPr>
            <p:cNvSpPr/>
            <p:nvPr/>
          </p:nvSpPr>
          <p:spPr>
            <a:xfrm>
              <a:off x="789566" y="1488278"/>
              <a:ext cx="2171836" cy="2568094"/>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latin typeface="Times New Roman" panose="02020603050405020304" pitchFamily="18" charset="0"/>
                  <a:cs typeface="Times New Roman" panose="02020603050405020304" pitchFamily="18" charset="0"/>
                </a:rPr>
                <a:t>8.MỘT SỐ XỬ LÍ KHÁC</a:t>
              </a:r>
              <a:endParaRPr>
                <a:solidFill>
                  <a:schemeClr val="tx1"/>
                </a:solidFill>
                <a:latin typeface="Times New Roman" panose="02020603050405020304" pitchFamily="18" charset="0"/>
                <a:cs typeface="Times New Roman" panose="02020603050405020304" pitchFamily="18" charset="0"/>
              </a:endParaRPr>
            </a:p>
          </p:txBody>
        </p:sp>
        <p:sp>
          <p:nvSpPr>
            <p:cNvPr id="687" name="Google Shape;661;p40">
              <a:extLst>
                <a:ext uri="{FF2B5EF4-FFF2-40B4-BE49-F238E27FC236}">
                  <a16:creationId xmlns:a16="http://schemas.microsoft.com/office/drawing/2014/main" id="{64ED1B8B-AAD1-7B41-B76A-088B77B84BD7}"/>
                </a:ext>
              </a:extLst>
            </p:cNvPr>
            <p:cNvSpPr/>
            <p:nvPr/>
          </p:nvSpPr>
          <p:spPr>
            <a:xfrm>
              <a:off x="789735" y="1452881"/>
              <a:ext cx="2192916" cy="2591248"/>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51"/>
          <p:cNvSpPr/>
          <p:nvPr/>
        </p:nvSpPr>
        <p:spPr>
          <a:xfrm>
            <a:off x="816725" y="169457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73" name="Google Shape;873;p51"/>
          <p:cNvSpPr txBox="1">
            <a:spLocks noGrp="1"/>
          </p:cNvSpPr>
          <p:nvPr>
            <p:ph type="title"/>
          </p:nvPr>
        </p:nvSpPr>
        <p:spPr>
          <a:xfrm>
            <a:off x="985084" y="2249724"/>
            <a:ext cx="2404800" cy="10242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chemeClr val="lt1"/>
                </a:solidFill>
              </a:rPr>
              <a:t>1.NHẬP/</a:t>
            </a:r>
            <a:br>
              <a:rPr lang="en-US" sz="3000">
                <a:solidFill>
                  <a:schemeClr val="lt1"/>
                </a:solidFill>
              </a:rPr>
            </a:br>
            <a:r>
              <a:rPr lang="en-US" sz="3000">
                <a:solidFill>
                  <a:schemeClr val="lt1"/>
                </a:solidFill>
              </a:rPr>
              <a:t>XUẤT</a:t>
            </a:r>
            <a:endParaRPr sz="3000">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43592906"/>
      </p:ext>
    </p:extLst>
  </p:cSld>
  <p:clrMapOvr>
    <a:masterClrMapping/>
  </p:clrMapOvr>
</p:sld>
</file>

<file path=ppt/theme/theme1.xml><?xml version="1.0" encoding="utf-8"?>
<a:theme xmlns:a="http://schemas.openxmlformats.org/drawingml/2006/main"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947</TotalTime>
  <Words>1923</Words>
  <Application>Microsoft Office PowerPoint</Application>
  <PresentationFormat>On-screen Show (16:9)</PresentationFormat>
  <Paragraphs>259</Paragraphs>
  <Slides>50</Slides>
  <Notes>25</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50</vt:i4>
      </vt:variant>
    </vt:vector>
  </HeadingPairs>
  <TitlesOfParts>
    <vt:vector size="69" baseType="lpstr">
      <vt:lpstr>Times New Roman</vt:lpstr>
      <vt:lpstr>Cascadia Code SemiBold</vt:lpstr>
      <vt:lpstr>Roboto</vt:lpstr>
      <vt:lpstr>Fira Sans Bold Bold</vt:lpstr>
      <vt:lpstr>Epilogue</vt:lpstr>
      <vt:lpstr>Inter</vt:lpstr>
      <vt:lpstr>Proxima Nova Semibold</vt:lpstr>
      <vt:lpstr>Calibri</vt:lpstr>
      <vt:lpstr>Courier New</vt:lpstr>
      <vt:lpstr>Proxima Nova</vt:lpstr>
      <vt:lpstr>Cabin</vt:lpstr>
      <vt:lpstr>Arial</vt:lpstr>
      <vt:lpstr>Baloo</vt:lpstr>
      <vt:lpstr>Software Development Agency by Slidesgo</vt:lpstr>
      <vt:lpstr>Slidesgo Final Pages</vt:lpstr>
      <vt:lpstr>Office Theme</vt:lpstr>
      <vt:lpstr>1_Office Theme</vt:lpstr>
      <vt:lpstr>1_Software Development Agency by Slidesgo</vt:lpstr>
      <vt:lpstr>Microsoft PowerPoint Presentation</vt:lpstr>
      <vt:lpstr>PowerPoint Presentation</vt:lpstr>
      <vt:lpstr>PowerPoint Presentation</vt:lpstr>
      <vt:lpstr>Khái quát</vt:lpstr>
      <vt:lpstr>01</vt:lpstr>
      <vt:lpstr>PowerPoint Presentation</vt:lpstr>
      <vt:lpstr>Khái quát</vt:lpstr>
      <vt:lpstr>02</vt:lpstr>
      <vt:lpstr>CÂU LỆNH(SYNTAX)</vt:lpstr>
      <vt:lpstr>1.NHẬP/ XUẤT</vt:lpstr>
      <vt:lpstr>PowerPoint Presentation</vt:lpstr>
      <vt:lpstr>PowerPoint Presentation</vt:lpstr>
      <vt:lpstr>2.Kiểu dữ liệu(biến)</vt:lpstr>
      <vt:lpstr>var b int = 10 b := 10</vt:lpstr>
      <vt:lpstr>PowerPoint Presentation</vt:lpstr>
      <vt:lpstr>PowerPoint Presentation</vt:lpstr>
      <vt:lpstr>3.TOÁN TỬ</vt:lpstr>
      <vt:lpstr>PowerPoint Presentation</vt:lpstr>
      <vt:lpstr>PowerPoint Presentation</vt:lpstr>
      <vt:lpstr>PowerPoint Presentation</vt:lpstr>
      <vt:lpstr>PowerPoint Presentation</vt:lpstr>
      <vt:lpstr>4.Các câu lệnh điều khiển</vt:lpstr>
      <vt:lpstr>PowerPoint Presentation</vt:lpstr>
      <vt:lpstr>PowerPoint Presentation</vt:lpstr>
      <vt:lpstr>PowerPoint Presentation</vt:lpstr>
      <vt:lpstr>5.Vòng lặp</vt:lpstr>
      <vt:lpstr>PowerPoint Presentation</vt:lpstr>
      <vt:lpstr>PowerPoint Presentation</vt:lpstr>
      <vt:lpstr>PowerPoint Presentation</vt:lpstr>
      <vt:lpstr>PowerPoint Presentation</vt:lpstr>
      <vt:lpstr>6.HÀM(Function)</vt:lpstr>
      <vt:lpstr>PowerPoint Presentation</vt:lpstr>
      <vt:lpstr>PowerPoint Presentation</vt:lpstr>
      <vt:lpstr>7.MẢNG &amp; SLICE</vt:lpstr>
      <vt:lpstr>PowerPoint Presentation</vt:lpstr>
      <vt:lpstr>PowerPoint Presentation</vt:lpstr>
      <vt:lpstr>PowerPoint Presentation</vt:lpstr>
      <vt:lpstr>PowerPoint Presentation</vt:lpstr>
      <vt:lpstr>8.Một số xử lí khác</vt:lpstr>
      <vt:lpstr>PowerPoint Presentation</vt:lpstr>
      <vt:lpstr>PowerPoint Presentation</vt:lpstr>
      <vt:lpstr>PowerPoint Presentation</vt:lpstr>
      <vt:lpstr>PowerPoint Presentation</vt:lpstr>
      <vt:lpstr>PowerPoint Presentation</vt:lpstr>
      <vt:lpstr>03</vt:lpstr>
      <vt:lpstr>So sánh khác nhau giữa syntax Golang và C++</vt:lpstr>
      <vt:lpstr>PowerPoint Presentation</vt:lpstr>
      <vt:lpstr>PowerPoint Presentation</vt:lpstr>
      <vt:lpstr>PowerPoint Presentation</vt:lpstr>
      <vt:lpstr>04</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Khánh Dương Quốc</cp:lastModifiedBy>
  <cp:revision>43</cp:revision>
  <dcterms:modified xsi:type="dcterms:W3CDTF">2022-11-23T12:46:05Z</dcterms:modified>
</cp:coreProperties>
</file>